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26"/>
  </p:notesMasterIdLst>
  <p:sldIdLst>
    <p:sldId id="258" r:id="rId2"/>
    <p:sldId id="261" r:id="rId3"/>
    <p:sldId id="259" r:id="rId4"/>
    <p:sldId id="260"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8" r:id="rId20"/>
    <p:sldId id="279" r:id="rId21"/>
    <p:sldId id="280" r:id="rId22"/>
    <p:sldId id="281" r:id="rId23"/>
    <p:sldId id="282" r:id="rId24"/>
    <p:sldId id="277" r:id="rId25"/>
  </p:sldIdLst>
  <p:sldSz cx="12195175" cy="6859588"/>
  <p:notesSz cx="6858000" cy="9144000"/>
  <p:custDataLst>
    <p:tags r:id="rId27"/>
  </p:custDataLst>
  <p:defaultTextStyle>
    <a:defPPr>
      <a:defRPr lang="fr-F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3" userDrawn="1">
          <p15:clr>
            <a:srgbClr val="A4A3A4"/>
          </p15:clr>
        </p15:guide>
        <p15:guide id="2" orient="horz" pos="865" userDrawn="1">
          <p15:clr>
            <a:srgbClr val="A4A3A4"/>
          </p15:clr>
        </p15:guide>
        <p15:guide id="3" pos="7300" userDrawn="1">
          <p15:clr>
            <a:srgbClr val="A4A3A4"/>
          </p15:clr>
        </p15:guide>
        <p15:guide id="4" orient="horz" pos="2160" userDrawn="1">
          <p15:clr>
            <a:srgbClr val="A4A3A4"/>
          </p15:clr>
        </p15:guide>
        <p15:guide id="5" orient="horz" pos="1369" userDrawn="1">
          <p15:clr>
            <a:srgbClr val="A4A3A4"/>
          </p15:clr>
        </p15:guide>
        <p15:guide id="6" orient="horz" pos="3673" userDrawn="1">
          <p15:clr>
            <a:srgbClr val="A4A3A4"/>
          </p15:clr>
        </p15:guide>
        <p15:guide id="7" orient="horz" pos="3817" userDrawn="1">
          <p15:clr>
            <a:srgbClr val="A4A3A4"/>
          </p15:clr>
        </p15:guide>
        <p15:guide id="8" pos="3840" userDrawn="1">
          <p15:clr>
            <a:srgbClr val="A4A3A4"/>
          </p15:clr>
        </p15:guide>
        <p15:guide id="9" pos="3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9C4CA"/>
    <a:srgbClr val="90989E"/>
    <a:srgbClr val="4F5251"/>
    <a:srgbClr val="590D58"/>
    <a:srgbClr val="003D14"/>
    <a:srgbClr val="FFD300"/>
    <a:srgbClr val="002052"/>
    <a:srgbClr val="002A0A"/>
    <a:srgbClr val="646464"/>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43" autoAdjust="0"/>
    <p:restoredTop sz="95330" autoAdjust="0"/>
  </p:normalViewPr>
  <p:slideViewPr>
    <p:cSldViewPr snapToGrid="0" showGuides="1">
      <p:cViewPr varScale="1">
        <p:scale>
          <a:sx n="110" d="100"/>
          <a:sy n="110" d="100"/>
        </p:scale>
        <p:origin x="126" y="126"/>
      </p:cViewPr>
      <p:guideLst>
        <p:guide orient="horz" pos="1153"/>
        <p:guide orient="horz" pos="865"/>
        <p:guide pos="7300"/>
        <p:guide orient="horz" pos="2160"/>
        <p:guide orient="horz" pos="1369"/>
        <p:guide orient="horz" pos="3673"/>
        <p:guide orient="horz" pos="3817"/>
        <p:guide pos="3840"/>
        <p:guide pos="38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ADC714-B8C8-41CC-8B32-1E23D8396FA6}" type="datetimeFigureOut">
              <a:rPr lang="fr-FR" smtClean="0"/>
              <a:t>25/07/2019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440946-B3FE-4062-9BAE-4125F5E6CB49}" type="slidenum">
              <a:rPr lang="fr-FR" smtClean="0"/>
              <a:t>‹#›</a:t>
            </a:fld>
            <a:endParaRPr lang="fr-FR"/>
          </a:p>
        </p:txBody>
      </p:sp>
    </p:spTree>
    <p:extLst>
      <p:ext uri="{BB962C8B-B14F-4D97-AF65-F5344CB8AC3E}">
        <p14:creationId xmlns:p14="http://schemas.microsoft.com/office/powerpoint/2010/main" val="905264168"/>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Main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8" y="794"/>
            <a:ext cx="12193840" cy="6858000"/>
          </a:xfrm>
          <a:prstGeom prst="rect">
            <a:avLst/>
          </a:prstGeom>
        </p:spPr>
      </p:pic>
      <p:sp>
        <p:nvSpPr>
          <p:cNvPr id="2" name="Titre 1"/>
          <p:cNvSpPr>
            <a:spLocks noGrp="1"/>
          </p:cNvSpPr>
          <p:nvPr>
            <p:ph type="ctrTitle" hasCustomPrompt="1"/>
          </p:nvPr>
        </p:nvSpPr>
        <p:spPr>
          <a:xfrm>
            <a:off x="935289" y="1687947"/>
            <a:ext cx="9053263" cy="1470366"/>
          </a:xfrm>
        </p:spPr>
        <p:txBody>
          <a:bodyPr anchor="b"/>
          <a:lstStyle>
            <a:lvl1pPr algn="l">
              <a:defRPr baseline="0"/>
            </a:lvl1pPr>
          </a:lstStyle>
          <a:p>
            <a:r>
              <a:rPr lang="en-US" noProof="0" dirty="0"/>
              <a:t>Click to add main title</a:t>
            </a:r>
          </a:p>
        </p:txBody>
      </p:sp>
      <p:sp>
        <p:nvSpPr>
          <p:cNvPr id="3" name="Sous-titre 2"/>
          <p:cNvSpPr>
            <a:spLocks noGrp="1"/>
          </p:cNvSpPr>
          <p:nvPr>
            <p:ph type="subTitle" idx="1" hasCustomPrompt="1"/>
          </p:nvPr>
        </p:nvSpPr>
        <p:spPr>
          <a:xfrm>
            <a:off x="935289" y="3403284"/>
            <a:ext cx="7323946" cy="1753006"/>
          </a:xfrm>
        </p:spPr>
        <p:txBody>
          <a:bodyPr>
            <a:normAutofit/>
          </a:bodyPr>
          <a:lstStyle>
            <a:lvl1pPr marL="0" indent="0" algn="l">
              <a:buNone/>
              <a:defRPr sz="1900" baseline="0">
                <a:solidFill>
                  <a:schemeClr val="accent4"/>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noProof="0" dirty="0"/>
              <a:t>Click to add subtitle</a:t>
            </a:r>
          </a:p>
        </p:txBody>
      </p:sp>
      <p:pic>
        <p:nvPicPr>
          <p:cNvPr id="7" name="Picture 4" descr="D:\Le sel en +\Realisations\TBWA\120117 Microelectronics\ST_Bloc marque_Qi_H.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1662" y="5640083"/>
            <a:ext cx="3264850" cy="105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482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en-US" noProof="0" dirty="0"/>
              <a:t>Click to add slide title</a:t>
            </a:r>
          </a:p>
        </p:txBody>
      </p:sp>
      <p:sp>
        <p:nvSpPr>
          <p:cNvPr id="3" name="Espace réservé du contenu 2"/>
          <p:cNvSpPr>
            <a:spLocks noGrp="1"/>
          </p:cNvSpPr>
          <p:nvPr>
            <p:ph idx="1" hasCustomPrompt="1"/>
          </p:nvPr>
        </p:nvSpPr>
        <p:spPr>
          <a:xfrm>
            <a:off x="609759" y="1334615"/>
            <a:ext cx="10975657" cy="1554249"/>
          </a:xfrm>
        </p:spPr>
        <p:txBody>
          <a:bodyPr>
            <a:spAutoFit/>
          </a:bodyPr>
          <a:lstStyle>
            <a:lvl1pPr marL="270000" indent="-270000">
              <a:lnSpc>
                <a:spcPct val="100000"/>
              </a:lnSpc>
              <a:spcBef>
                <a:spcPts val="2400"/>
              </a:spcBef>
              <a:defRPr baseline="0"/>
            </a:lvl1pPr>
            <a:lvl2pPr>
              <a:lnSpc>
                <a:spcPct val="100000"/>
              </a:lnSpc>
              <a:defRPr/>
            </a:lvl2pPr>
            <a:lvl3pPr>
              <a:lnSpc>
                <a:spcPct val="100000"/>
              </a:lnSpc>
              <a:defRPr/>
            </a:lvl3pPr>
            <a:lvl4pPr>
              <a:lnSpc>
                <a:spcPct val="100000"/>
              </a:lnSpc>
              <a:defRPr/>
            </a:lvl4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6" name="Espace réservé du numéro de diapositive 5"/>
          <p:cNvSpPr>
            <a:spLocks noGrp="1"/>
          </p:cNvSpPr>
          <p:nvPr>
            <p:ph type="sldNum" sz="quarter" idx="12"/>
          </p:nvPr>
        </p:nvSpPr>
        <p:spPr/>
        <p:txBody>
          <a:bodyPr/>
          <a:lstStyle>
            <a:lvl1pPr>
              <a:defRPr b="0"/>
            </a:lvl1pPr>
          </a:lstStyle>
          <a:p>
            <a:fld id="{5B31B9E4-8E4D-4C86-BFD7-412B282B373B}" type="slidenum">
              <a:rPr lang="fr-FR" smtClean="0"/>
              <a:pPr/>
              <a:t>‹#›</a:t>
            </a:fld>
            <a:endParaRPr lang="fr-FR" dirty="0"/>
          </a:p>
        </p:txBody>
      </p:sp>
      <p:sp>
        <p:nvSpPr>
          <p:cNvPr id="9" name="Espace réservé du pied de page 4"/>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lvl1pPr algn="r">
              <a:defRPr sz="1100">
                <a:solidFill>
                  <a:schemeClr val="tx1">
                    <a:tint val="75000"/>
                  </a:schemeClr>
                </a:solidFill>
                <a:latin typeface="Arial" pitchFamily="34" charset="0"/>
                <a:cs typeface="Arial" pitchFamily="34" charset="0"/>
              </a:defRPr>
            </a:lvl1pPr>
          </a:lstStyle>
          <a:p>
            <a:r>
              <a:rPr lang="en-US" noProof="0"/>
              <a:t>Presentation Title</a:t>
            </a:r>
          </a:p>
        </p:txBody>
      </p:sp>
      <p:sp>
        <p:nvSpPr>
          <p:cNvPr id="10" name="Espace réservé de la date 3"/>
          <p:cNvSpPr>
            <a:spLocks noGrp="1"/>
          </p:cNvSpPr>
          <p:nvPr>
            <p:ph type="dt" sz="half" idx="2"/>
          </p:nvPr>
        </p:nvSpPr>
        <p:spPr>
          <a:xfrm>
            <a:off x="6128519" y="6524698"/>
            <a:ext cx="705780" cy="169277"/>
          </a:xfrm>
          <a:prstGeom prst="rect">
            <a:avLst/>
          </a:prstGeom>
        </p:spPr>
        <p:txBody>
          <a:bodyPr vert="horz" wrap="none" lIns="0" tIns="0" rIns="0" bIns="0" rtlCol="0" anchor="ctr">
            <a:spAutoFit/>
          </a:bodyPr>
          <a:lstStyle>
            <a:lvl1pPr algn="l">
              <a:defRPr lang="fr-FR" sz="1100" smtClean="0">
                <a:solidFill>
                  <a:schemeClr val="tx1">
                    <a:tint val="75000"/>
                  </a:schemeClr>
                </a:solidFill>
                <a:latin typeface="Arial" pitchFamily="34" charset="0"/>
                <a:cs typeface="Arial" pitchFamily="34" charset="0"/>
              </a:defRPr>
            </a:lvl1pPr>
          </a:lstStyle>
          <a:p>
            <a:fld id="{97C1BCAF-80A6-4211-AF49-13864F134AF4}" type="datetime1">
              <a:rPr lang="fr-FR" smtClean="0"/>
              <a:t>25/07/2019</a:t>
            </a:fld>
            <a:endParaRPr lang="fr-FR"/>
          </a:p>
        </p:txBody>
      </p:sp>
    </p:spTree>
    <p:extLst>
      <p:ext uri="{BB962C8B-B14F-4D97-AF65-F5344CB8AC3E}">
        <p14:creationId xmlns:p14="http://schemas.microsoft.com/office/powerpoint/2010/main" val="47380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5" y="787"/>
            <a:ext cx="12193865" cy="6858014"/>
          </a:xfrm>
          <a:prstGeom prst="rect">
            <a:avLst/>
          </a:prstGeom>
        </p:spPr>
      </p:pic>
      <p:sp>
        <p:nvSpPr>
          <p:cNvPr id="2" name="Titre 1"/>
          <p:cNvSpPr>
            <a:spLocks noGrp="1"/>
          </p:cNvSpPr>
          <p:nvPr>
            <p:ph type="title" hasCustomPrompt="1"/>
          </p:nvPr>
        </p:nvSpPr>
        <p:spPr>
          <a:xfrm>
            <a:off x="891140" y="4756325"/>
            <a:ext cx="10365898" cy="1362390"/>
          </a:xfrm>
        </p:spPr>
        <p:txBody>
          <a:bodyPr anchor="t">
            <a:noAutofit/>
          </a:bodyPr>
          <a:lstStyle>
            <a:lvl1pPr algn="l">
              <a:defRPr sz="4400" b="0" cap="none" baseline="0"/>
            </a:lvl1pPr>
          </a:lstStyle>
          <a:p>
            <a:r>
              <a:rPr lang="en-US" noProof="0" dirty="0"/>
              <a:t>Click to add section title</a:t>
            </a:r>
          </a:p>
        </p:txBody>
      </p:sp>
      <p:sp>
        <p:nvSpPr>
          <p:cNvPr id="8" name="Espace réservé du pied de page 4"/>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lvl1pPr algn="r">
              <a:defRPr sz="1100">
                <a:solidFill>
                  <a:schemeClr val="tx1">
                    <a:tint val="75000"/>
                  </a:schemeClr>
                </a:solidFill>
                <a:latin typeface="Arial" pitchFamily="34" charset="0"/>
                <a:cs typeface="Arial" pitchFamily="34" charset="0"/>
              </a:defRPr>
            </a:lvl1pPr>
          </a:lstStyle>
          <a:p>
            <a:r>
              <a:rPr lang="en-US" noProof="0"/>
              <a:t>Presentation Title</a:t>
            </a:r>
          </a:p>
        </p:txBody>
      </p:sp>
      <p:sp>
        <p:nvSpPr>
          <p:cNvPr id="9" name="Espace réservé de la date 3"/>
          <p:cNvSpPr>
            <a:spLocks noGrp="1"/>
          </p:cNvSpPr>
          <p:nvPr>
            <p:ph type="dt" sz="half" idx="2"/>
          </p:nvPr>
        </p:nvSpPr>
        <p:spPr>
          <a:xfrm>
            <a:off x="6128519" y="6524698"/>
            <a:ext cx="705780" cy="169277"/>
          </a:xfrm>
          <a:prstGeom prst="rect">
            <a:avLst/>
          </a:prstGeom>
        </p:spPr>
        <p:txBody>
          <a:bodyPr vert="horz" wrap="none" lIns="0" tIns="0" rIns="0" bIns="0" rtlCol="0" anchor="ctr">
            <a:spAutoFit/>
          </a:bodyPr>
          <a:lstStyle>
            <a:lvl1pPr algn="l">
              <a:defRPr lang="fr-FR" sz="1100" smtClean="0">
                <a:solidFill>
                  <a:schemeClr val="tx1">
                    <a:tint val="75000"/>
                  </a:schemeClr>
                </a:solidFill>
                <a:latin typeface="Arial" pitchFamily="34" charset="0"/>
                <a:cs typeface="Arial" pitchFamily="34" charset="0"/>
              </a:defRPr>
            </a:lvl1pPr>
          </a:lstStyle>
          <a:p>
            <a:fld id="{0EF7455F-A596-4B37-9775-8D124FA84067}" type="datetime1">
              <a:rPr lang="fr-FR" smtClean="0"/>
              <a:t>25/07/2019</a:t>
            </a:fld>
            <a:endParaRPr lang="fr-FR"/>
          </a:p>
        </p:txBody>
      </p:sp>
    </p:spTree>
    <p:extLst>
      <p:ext uri="{BB962C8B-B14F-4D97-AF65-F5344CB8AC3E}">
        <p14:creationId xmlns:p14="http://schemas.microsoft.com/office/powerpoint/2010/main" val="309707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wo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dirty="0"/>
              <a:t>Click to add slide title</a:t>
            </a:r>
          </a:p>
        </p:txBody>
      </p:sp>
      <p:sp>
        <p:nvSpPr>
          <p:cNvPr id="3" name="Espace réservé du contenu 2"/>
          <p:cNvSpPr>
            <a:spLocks noGrp="1"/>
          </p:cNvSpPr>
          <p:nvPr>
            <p:ph sz="half" idx="1" hasCustomPrompt="1"/>
          </p:nvPr>
        </p:nvSpPr>
        <p:spPr>
          <a:xfrm>
            <a:off x="609759" y="1334614"/>
            <a:ext cx="5386203" cy="1231084"/>
          </a:xfrm>
        </p:spPr>
        <p:txBody>
          <a:bodyPr>
            <a:spAutoFit/>
          </a:bodyPr>
          <a:lstStyle>
            <a:lvl1pPr>
              <a:lnSpc>
                <a:spcPct val="100000"/>
              </a:lnSpc>
              <a:spcBef>
                <a:spcPts val="2400"/>
              </a:spcBef>
              <a:defRPr sz="2400"/>
            </a:lvl1pPr>
            <a:lvl2pPr>
              <a:lnSpc>
                <a:spcPct val="100000"/>
              </a:lnSpc>
              <a:defRPr sz="2000"/>
            </a:lvl2pPr>
            <a:lvl3pPr>
              <a:lnSpc>
                <a:spcPct val="100000"/>
              </a:lnSpc>
              <a:defRPr sz="1800"/>
            </a:lvl3pPr>
            <a:lvl4pPr>
              <a:defRPr sz="2400"/>
            </a:lvl4pPr>
            <a:lvl5pPr>
              <a:defRPr sz="2400"/>
            </a:lvl5pPr>
            <a:lvl6pPr>
              <a:defRPr sz="2400"/>
            </a:lvl6pPr>
            <a:lvl7pPr>
              <a:defRPr sz="2400"/>
            </a:lvl7pPr>
            <a:lvl8pPr>
              <a:defRPr sz="2400"/>
            </a:lvl8pPr>
            <a:lvl9pPr>
              <a:defRPr sz="2400"/>
            </a:lvl9pPr>
          </a:lstStyle>
          <a:p>
            <a:pPr lvl="0"/>
            <a:r>
              <a:rPr lang="en-US" noProof="0" dirty="0"/>
              <a:t>First level</a:t>
            </a:r>
          </a:p>
          <a:p>
            <a:pPr lvl="1"/>
            <a:r>
              <a:rPr lang="en-US" noProof="0" dirty="0"/>
              <a:t>Second level</a:t>
            </a:r>
          </a:p>
          <a:p>
            <a:pPr lvl="2"/>
            <a:r>
              <a:rPr lang="en-US" noProof="0" dirty="0"/>
              <a:t>Third level</a:t>
            </a:r>
          </a:p>
        </p:txBody>
      </p:sp>
      <p:sp>
        <p:nvSpPr>
          <p:cNvPr id="7" name="Espace réservé du numéro de diapositive 6"/>
          <p:cNvSpPr>
            <a:spLocks noGrp="1"/>
          </p:cNvSpPr>
          <p:nvPr>
            <p:ph type="sldNum" sz="quarter" idx="12"/>
          </p:nvPr>
        </p:nvSpPr>
        <p:spPr/>
        <p:txBody>
          <a:bodyPr/>
          <a:lstStyle/>
          <a:p>
            <a:fld id="{5B31B9E4-8E4D-4C86-BFD7-412B282B373B}" type="slidenum">
              <a:rPr lang="fr-FR" smtClean="0"/>
              <a:t>‹#›</a:t>
            </a:fld>
            <a:endParaRPr lang="fr-FR"/>
          </a:p>
        </p:txBody>
      </p:sp>
      <p:sp>
        <p:nvSpPr>
          <p:cNvPr id="10" name="Espace réservé du contenu 2"/>
          <p:cNvSpPr>
            <a:spLocks noGrp="1"/>
          </p:cNvSpPr>
          <p:nvPr>
            <p:ph sz="half" idx="14" hasCustomPrompt="1"/>
          </p:nvPr>
        </p:nvSpPr>
        <p:spPr>
          <a:xfrm>
            <a:off x="6185419" y="1334614"/>
            <a:ext cx="5386203" cy="1231084"/>
          </a:xfrm>
        </p:spPr>
        <p:txBody>
          <a:bodyPr>
            <a:spAutoFit/>
          </a:bodyPr>
          <a:lstStyle>
            <a:lvl1pPr>
              <a:lnSpc>
                <a:spcPct val="100000"/>
              </a:lnSpc>
              <a:spcBef>
                <a:spcPts val="2400"/>
              </a:spcBef>
              <a:defRPr sz="2400"/>
            </a:lvl1pPr>
            <a:lvl2pPr>
              <a:lnSpc>
                <a:spcPct val="100000"/>
              </a:lnSpc>
              <a:defRPr sz="2000"/>
            </a:lvl2pPr>
            <a:lvl3pPr>
              <a:lnSpc>
                <a:spcPct val="100000"/>
              </a:lnSpc>
              <a:defRPr sz="1800"/>
            </a:lvl3pPr>
            <a:lvl4pPr>
              <a:defRPr sz="2400"/>
            </a:lvl4pPr>
            <a:lvl5pPr>
              <a:defRPr sz="2400"/>
            </a:lvl5pPr>
            <a:lvl6pPr>
              <a:defRPr sz="2400"/>
            </a:lvl6pPr>
            <a:lvl7pPr>
              <a:defRPr sz="2400"/>
            </a:lvl7pPr>
            <a:lvl8pPr>
              <a:defRPr sz="2400"/>
            </a:lvl8pPr>
            <a:lvl9pPr>
              <a:defRPr sz="2400"/>
            </a:lvl9pPr>
          </a:lstStyle>
          <a:p>
            <a:pPr lvl="0"/>
            <a:r>
              <a:rPr lang="en-US" noProof="0" dirty="0"/>
              <a:t>First level</a:t>
            </a:r>
          </a:p>
          <a:p>
            <a:pPr lvl="1"/>
            <a:r>
              <a:rPr lang="en-US" noProof="0" dirty="0"/>
              <a:t>Second level</a:t>
            </a:r>
          </a:p>
          <a:p>
            <a:pPr lvl="2"/>
            <a:r>
              <a:rPr lang="en-US" noProof="0" dirty="0"/>
              <a:t>Third level</a:t>
            </a:r>
          </a:p>
        </p:txBody>
      </p:sp>
      <p:sp>
        <p:nvSpPr>
          <p:cNvPr id="11" name="Espace réservé du pied de page 4"/>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lvl1pPr algn="r">
              <a:defRPr sz="1100">
                <a:solidFill>
                  <a:schemeClr val="tx1">
                    <a:tint val="75000"/>
                  </a:schemeClr>
                </a:solidFill>
                <a:latin typeface="Arial" pitchFamily="34" charset="0"/>
                <a:cs typeface="Arial" pitchFamily="34" charset="0"/>
              </a:defRPr>
            </a:lvl1pPr>
          </a:lstStyle>
          <a:p>
            <a:r>
              <a:rPr lang="en-US" noProof="0"/>
              <a:t>Presentation Title</a:t>
            </a:r>
          </a:p>
        </p:txBody>
      </p:sp>
      <p:sp>
        <p:nvSpPr>
          <p:cNvPr id="12" name="Espace réservé de la date 3"/>
          <p:cNvSpPr>
            <a:spLocks noGrp="1"/>
          </p:cNvSpPr>
          <p:nvPr>
            <p:ph type="dt" sz="half" idx="2"/>
          </p:nvPr>
        </p:nvSpPr>
        <p:spPr>
          <a:xfrm>
            <a:off x="6128519" y="6524698"/>
            <a:ext cx="705780" cy="169277"/>
          </a:xfrm>
          <a:prstGeom prst="rect">
            <a:avLst/>
          </a:prstGeom>
        </p:spPr>
        <p:txBody>
          <a:bodyPr vert="horz" wrap="none" lIns="0" tIns="0" rIns="0" bIns="0" rtlCol="0" anchor="ctr">
            <a:spAutoFit/>
          </a:bodyPr>
          <a:lstStyle>
            <a:lvl1pPr algn="l">
              <a:defRPr lang="fr-FR" sz="1100" smtClean="0">
                <a:solidFill>
                  <a:schemeClr val="tx1">
                    <a:tint val="75000"/>
                  </a:schemeClr>
                </a:solidFill>
                <a:latin typeface="Arial" pitchFamily="34" charset="0"/>
                <a:cs typeface="Arial" pitchFamily="34" charset="0"/>
              </a:defRPr>
            </a:lvl1pPr>
          </a:lstStyle>
          <a:p>
            <a:fld id="{4A737017-1253-4AFD-A3B1-DEC71202F948}" type="datetime1">
              <a:rPr lang="fr-FR" smtClean="0"/>
              <a:t>25/07/2019</a:t>
            </a:fld>
            <a:endParaRPr lang="fr-FR"/>
          </a:p>
        </p:txBody>
      </p:sp>
    </p:spTree>
    <p:extLst>
      <p:ext uri="{BB962C8B-B14F-4D97-AF65-F5344CB8AC3E}">
        <p14:creationId xmlns:p14="http://schemas.microsoft.com/office/powerpoint/2010/main" val="7402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dirty="0"/>
              <a:t>Click to add slide title</a:t>
            </a:r>
          </a:p>
        </p:txBody>
      </p:sp>
      <p:sp>
        <p:nvSpPr>
          <p:cNvPr id="5" name="Espace réservé du numéro de diapositive 4"/>
          <p:cNvSpPr>
            <a:spLocks noGrp="1"/>
          </p:cNvSpPr>
          <p:nvPr>
            <p:ph type="sldNum" sz="quarter" idx="12"/>
          </p:nvPr>
        </p:nvSpPr>
        <p:spPr/>
        <p:txBody>
          <a:bodyPr/>
          <a:lstStyle/>
          <a:p>
            <a:fld id="{5B31B9E4-8E4D-4C86-BFD7-412B282B373B}" type="slidenum">
              <a:rPr lang="fr-FR" smtClean="0"/>
              <a:t>‹#›</a:t>
            </a:fld>
            <a:endParaRPr lang="fr-FR"/>
          </a:p>
        </p:txBody>
      </p:sp>
      <p:sp>
        <p:nvSpPr>
          <p:cNvPr id="8" name="Espace réservé du pied de page 4"/>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lvl1pPr algn="r">
              <a:defRPr sz="1100">
                <a:solidFill>
                  <a:schemeClr val="tx1">
                    <a:tint val="75000"/>
                  </a:schemeClr>
                </a:solidFill>
                <a:latin typeface="Arial" pitchFamily="34" charset="0"/>
                <a:cs typeface="Arial" pitchFamily="34" charset="0"/>
              </a:defRPr>
            </a:lvl1pPr>
          </a:lstStyle>
          <a:p>
            <a:r>
              <a:rPr lang="en-US" noProof="0"/>
              <a:t>Presentation Title</a:t>
            </a:r>
          </a:p>
        </p:txBody>
      </p:sp>
      <p:sp>
        <p:nvSpPr>
          <p:cNvPr id="9" name="Espace réservé de la date 3"/>
          <p:cNvSpPr>
            <a:spLocks noGrp="1"/>
          </p:cNvSpPr>
          <p:nvPr>
            <p:ph type="dt" sz="half" idx="2"/>
          </p:nvPr>
        </p:nvSpPr>
        <p:spPr>
          <a:xfrm>
            <a:off x="6128519" y="6524698"/>
            <a:ext cx="705780" cy="169277"/>
          </a:xfrm>
          <a:prstGeom prst="rect">
            <a:avLst/>
          </a:prstGeom>
        </p:spPr>
        <p:txBody>
          <a:bodyPr vert="horz" wrap="none" lIns="0" tIns="0" rIns="0" bIns="0" rtlCol="0" anchor="ctr">
            <a:spAutoFit/>
          </a:bodyPr>
          <a:lstStyle>
            <a:lvl1pPr algn="l">
              <a:defRPr lang="fr-FR" sz="1100" smtClean="0">
                <a:solidFill>
                  <a:schemeClr val="tx1">
                    <a:tint val="75000"/>
                  </a:schemeClr>
                </a:solidFill>
                <a:latin typeface="Arial" pitchFamily="34" charset="0"/>
                <a:cs typeface="Arial" pitchFamily="34" charset="0"/>
              </a:defRPr>
            </a:lvl1pPr>
          </a:lstStyle>
          <a:p>
            <a:fld id="{95510C41-FA5A-4035-B187-18D30FC42DCB}" type="datetime1">
              <a:rPr lang="fr-FR" smtClean="0"/>
              <a:t>25/07/2019</a:t>
            </a:fld>
            <a:endParaRPr lang="fr-FR"/>
          </a:p>
        </p:txBody>
      </p:sp>
    </p:spTree>
    <p:extLst>
      <p:ext uri="{BB962C8B-B14F-4D97-AF65-F5344CB8AC3E}">
        <p14:creationId xmlns:p14="http://schemas.microsoft.com/office/powerpoint/2010/main" val="2325314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B31B9E4-8E4D-4C86-BFD7-412B282B373B}" type="slidenum">
              <a:rPr lang="fr-FR" smtClean="0"/>
              <a:t>‹#›</a:t>
            </a:fld>
            <a:endParaRPr lang="fr-FR"/>
          </a:p>
        </p:txBody>
      </p:sp>
      <p:sp>
        <p:nvSpPr>
          <p:cNvPr id="7" name="Espace réservé du pied de page 4"/>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lvl1pPr algn="r">
              <a:defRPr sz="1100">
                <a:solidFill>
                  <a:schemeClr val="tx1">
                    <a:tint val="75000"/>
                  </a:schemeClr>
                </a:solidFill>
                <a:latin typeface="Arial" pitchFamily="34" charset="0"/>
                <a:cs typeface="Arial" pitchFamily="34" charset="0"/>
              </a:defRPr>
            </a:lvl1pPr>
          </a:lstStyle>
          <a:p>
            <a:r>
              <a:rPr lang="en-US" noProof="0"/>
              <a:t>Presentation Title</a:t>
            </a:r>
          </a:p>
        </p:txBody>
      </p:sp>
      <p:sp>
        <p:nvSpPr>
          <p:cNvPr id="8" name="Espace réservé de la date 3"/>
          <p:cNvSpPr>
            <a:spLocks noGrp="1"/>
          </p:cNvSpPr>
          <p:nvPr>
            <p:ph type="dt" sz="half" idx="2"/>
          </p:nvPr>
        </p:nvSpPr>
        <p:spPr>
          <a:xfrm>
            <a:off x="6128519" y="6524698"/>
            <a:ext cx="705780" cy="169277"/>
          </a:xfrm>
          <a:prstGeom prst="rect">
            <a:avLst/>
          </a:prstGeom>
        </p:spPr>
        <p:txBody>
          <a:bodyPr vert="horz" wrap="none" lIns="0" tIns="0" rIns="0" bIns="0" rtlCol="0" anchor="ctr">
            <a:spAutoFit/>
          </a:bodyPr>
          <a:lstStyle>
            <a:lvl1pPr algn="l">
              <a:defRPr lang="fr-FR" sz="1100" smtClean="0">
                <a:solidFill>
                  <a:schemeClr val="tx1">
                    <a:tint val="75000"/>
                  </a:schemeClr>
                </a:solidFill>
                <a:latin typeface="Arial" pitchFamily="34" charset="0"/>
                <a:cs typeface="Arial" pitchFamily="34" charset="0"/>
              </a:defRPr>
            </a:lvl1pPr>
          </a:lstStyle>
          <a:p>
            <a:fld id="{D56D75EE-EB6A-4EFA-AB42-679A4BB1215A}" type="datetime1">
              <a:rPr lang="fr-FR" smtClean="0"/>
              <a:t>25/07/2019</a:t>
            </a:fld>
            <a:endParaRPr lang="fr-FR"/>
          </a:p>
        </p:txBody>
      </p:sp>
    </p:spTree>
    <p:extLst>
      <p:ext uri="{BB962C8B-B14F-4D97-AF65-F5344CB8AC3E}">
        <p14:creationId xmlns:p14="http://schemas.microsoft.com/office/powerpoint/2010/main" val="2928874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760" y="116660"/>
            <a:ext cx="10769790" cy="1143265"/>
          </a:xfrm>
          <a:prstGeom prst="rect">
            <a:avLst/>
          </a:prstGeom>
        </p:spPr>
        <p:txBody>
          <a:bodyPr vert="horz" lIns="121899" tIns="60949" rIns="121899" bIns="60949" rtlCol="0" anchor="ctr">
            <a:noAutofit/>
          </a:bodyPr>
          <a:lstStyle/>
          <a:p>
            <a:r>
              <a:rPr lang="en-US" noProof="0" dirty="0"/>
              <a:t>Click to add slide title</a:t>
            </a:r>
          </a:p>
        </p:txBody>
      </p:sp>
      <p:sp>
        <p:nvSpPr>
          <p:cNvPr id="3" name="Espace réservé du texte 2"/>
          <p:cNvSpPr>
            <a:spLocks noGrp="1"/>
          </p:cNvSpPr>
          <p:nvPr>
            <p:ph type="body" idx="1"/>
          </p:nvPr>
        </p:nvSpPr>
        <p:spPr>
          <a:xfrm>
            <a:off x="609759" y="1351056"/>
            <a:ext cx="10975657" cy="4527011"/>
          </a:xfrm>
          <a:prstGeom prst="rect">
            <a:avLst/>
          </a:prstGeom>
        </p:spPr>
        <p:txBody>
          <a:bodyPr vert="horz" lIns="121899" tIns="60949" rIns="121899" bIns="60949"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6" name="Espace réservé du numéro de diapositive 5"/>
          <p:cNvSpPr>
            <a:spLocks noGrp="1"/>
          </p:cNvSpPr>
          <p:nvPr>
            <p:ph type="sldNum" sz="quarter" idx="4"/>
          </p:nvPr>
        </p:nvSpPr>
        <p:spPr>
          <a:xfrm>
            <a:off x="11493318" y="669550"/>
            <a:ext cx="726848" cy="216000"/>
          </a:xfrm>
          <a:prstGeom prst="rect">
            <a:avLst/>
          </a:prstGeom>
          <a:solidFill>
            <a:schemeClr val="accent2"/>
          </a:solidFill>
        </p:spPr>
        <p:txBody>
          <a:bodyPr vert="horz" wrap="none" lIns="0" tIns="0" rIns="252000" bIns="0" rtlCol="0" anchor="ctr"/>
          <a:lstStyle>
            <a:lvl1pPr algn="r">
              <a:defRPr sz="1600">
                <a:solidFill>
                  <a:schemeClr val="bg1"/>
                </a:solidFill>
                <a:latin typeface="Arial" pitchFamily="34" charset="0"/>
                <a:cs typeface="Arial" pitchFamily="34" charset="0"/>
              </a:defRPr>
            </a:lvl1pPr>
          </a:lstStyle>
          <a:p>
            <a:fld id="{5B31B9E4-8E4D-4C86-BFD7-412B282B373B}" type="slidenum">
              <a:rPr lang="fr-FR" smtClean="0"/>
              <a:pPr/>
              <a:t>‹#›</a:t>
            </a:fld>
            <a:endParaRPr lang="fr-FR" dirty="0"/>
          </a:p>
        </p:txBody>
      </p:sp>
      <p:sp>
        <p:nvSpPr>
          <p:cNvPr id="8" name="Espace réservé du pied de page 4"/>
          <p:cNvSpPr>
            <a:spLocks noGrp="1"/>
          </p:cNvSpPr>
          <p:nvPr>
            <p:ph type="ftr" sz="quarter" idx="3"/>
          </p:nvPr>
        </p:nvSpPr>
        <p:spPr>
          <a:xfrm>
            <a:off x="1422771" y="6524698"/>
            <a:ext cx="4553966" cy="169277"/>
          </a:xfrm>
          <a:prstGeom prst="rect">
            <a:avLst/>
          </a:prstGeom>
        </p:spPr>
        <p:txBody>
          <a:bodyPr vert="horz" wrap="square" lIns="0" tIns="0" rIns="0" bIns="0" rtlCol="0" anchor="ctr">
            <a:spAutoFit/>
          </a:bodyPr>
          <a:lstStyle>
            <a:lvl1pPr algn="r">
              <a:defRPr sz="1100">
                <a:solidFill>
                  <a:schemeClr val="tx1">
                    <a:tint val="75000"/>
                  </a:schemeClr>
                </a:solidFill>
                <a:latin typeface="Arial" pitchFamily="34" charset="0"/>
                <a:cs typeface="Arial" pitchFamily="34" charset="0"/>
              </a:defRPr>
            </a:lvl1pPr>
          </a:lstStyle>
          <a:p>
            <a:r>
              <a:rPr lang="en-US" noProof="0"/>
              <a:t>Presentation Title</a:t>
            </a:r>
          </a:p>
        </p:txBody>
      </p:sp>
      <p:sp>
        <p:nvSpPr>
          <p:cNvPr id="10" name="Espace réservé de la date 3"/>
          <p:cNvSpPr>
            <a:spLocks noGrp="1"/>
          </p:cNvSpPr>
          <p:nvPr>
            <p:ph type="dt" sz="half" idx="2"/>
          </p:nvPr>
        </p:nvSpPr>
        <p:spPr>
          <a:xfrm>
            <a:off x="6128519" y="6524698"/>
            <a:ext cx="705780" cy="169277"/>
          </a:xfrm>
          <a:prstGeom prst="rect">
            <a:avLst/>
          </a:prstGeom>
        </p:spPr>
        <p:txBody>
          <a:bodyPr vert="horz" wrap="none" lIns="0" tIns="0" rIns="0" bIns="0" rtlCol="0" anchor="ctr">
            <a:spAutoFit/>
          </a:bodyPr>
          <a:lstStyle>
            <a:lvl1pPr algn="l">
              <a:defRPr lang="fr-FR" sz="1100" smtClean="0">
                <a:solidFill>
                  <a:schemeClr val="tx1">
                    <a:tint val="75000"/>
                  </a:schemeClr>
                </a:solidFill>
                <a:latin typeface="Arial" pitchFamily="34" charset="0"/>
                <a:cs typeface="Arial" pitchFamily="34" charset="0"/>
              </a:defRPr>
            </a:lvl1pPr>
          </a:lstStyle>
          <a:p>
            <a:fld id="{BF9EEBEC-395B-4C33-81CF-C2FD99F4CDC9}" type="datetime1">
              <a:rPr lang="fr-FR" smtClean="0"/>
              <a:t>25/07/2019</a:t>
            </a:fld>
            <a:endParaRPr lang="fr-FR"/>
          </a:p>
        </p:txBody>
      </p:sp>
      <p:pic>
        <p:nvPicPr>
          <p:cNvPr id="9" name="Picture 3" descr="D:\Le sel en +\Realisations\TBWA\120117 Microelectronics\ST_Bloc marque_Qi_V.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01572" y="6070193"/>
            <a:ext cx="889749" cy="65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712896"/>
      </p:ext>
    </p:extLst>
  </p:cSld>
  <p:clrMap bg1="lt1" tx1="dk1" bg2="lt2" tx2="dk2" accent1="accent1" accent2="accent2" accent3="accent3" accent4="accent4" accent5="accent5" accent6="accent6" hlink="hlink" folHlink="folHlink"/>
  <p:sldLayoutIdLst>
    <p:sldLayoutId id="2147483677" r:id="rId1"/>
    <p:sldLayoutId id="2147483689" r:id="rId2"/>
    <p:sldLayoutId id="2147483678" r:id="rId3"/>
    <p:sldLayoutId id="2147483680" r:id="rId4"/>
    <p:sldLayoutId id="2147483681" r:id="rId5"/>
    <p:sldLayoutId id="2147483682" r:id="rId6"/>
  </p:sldLayoutIdLst>
  <p:hf hdr="0" ftr="0" dt="0"/>
  <p:txStyles>
    <p:titleStyle>
      <a:lvl1pPr algn="r" defTabSz="1218987" rtl="0" eaLnBrk="1" latinLnBrk="0" hangingPunct="1">
        <a:spcBef>
          <a:spcPct val="0"/>
        </a:spcBef>
        <a:buNone/>
        <a:defRPr sz="4400" b="0" i="0" u="none" kern="1200">
          <a:solidFill>
            <a:schemeClr val="accent1"/>
          </a:solidFill>
          <a:latin typeface="Arial" pitchFamily="34" charset="0"/>
          <a:ea typeface="+mj-ea"/>
          <a:cs typeface="Arial" pitchFamily="34" charset="0"/>
        </a:defRPr>
      </a:lvl1pPr>
    </p:titleStyle>
    <p:bodyStyle>
      <a:lvl1pPr marL="270000" indent="-270000" algn="l" defTabSz="1218987" rtl="0" eaLnBrk="1" latinLnBrk="0" hangingPunct="1">
        <a:lnSpc>
          <a:spcPct val="100000"/>
        </a:lnSpc>
        <a:spcBef>
          <a:spcPts val="2400"/>
        </a:spcBef>
        <a:spcAft>
          <a:spcPts val="0"/>
        </a:spcAft>
        <a:buClr>
          <a:schemeClr val="accent1"/>
        </a:buClr>
        <a:buFont typeface="Arial" pitchFamily="34" charset="0"/>
        <a:buChar char="•"/>
        <a:defRPr sz="2400" kern="1200" baseline="0">
          <a:solidFill>
            <a:schemeClr val="accent4"/>
          </a:solidFill>
          <a:latin typeface="Arial" pitchFamily="34" charset="0"/>
          <a:ea typeface="+mn-ea"/>
          <a:cs typeface="Arial" pitchFamily="34" charset="0"/>
        </a:defRPr>
      </a:lvl1pPr>
      <a:lvl2pPr marL="630000" indent="-270000" algn="l" defTabSz="1218987" rtl="0" eaLnBrk="1" latinLnBrk="0" hangingPunct="1">
        <a:lnSpc>
          <a:spcPct val="90000"/>
        </a:lnSpc>
        <a:spcBef>
          <a:spcPts val="600"/>
        </a:spcBef>
        <a:spcAft>
          <a:spcPts val="0"/>
        </a:spcAft>
        <a:buClr>
          <a:schemeClr val="accent4">
            <a:lumMod val="90000"/>
            <a:lumOff val="10000"/>
          </a:schemeClr>
        </a:buClr>
        <a:buFont typeface="Arial" pitchFamily="34" charset="0"/>
        <a:buChar char="•"/>
        <a:defRPr sz="2000" b="0" i="0" u="none" kern="1200">
          <a:solidFill>
            <a:schemeClr val="accent4">
              <a:lumMod val="90000"/>
              <a:lumOff val="10000"/>
            </a:schemeClr>
          </a:solidFill>
          <a:latin typeface="Arial" pitchFamily="34" charset="0"/>
          <a:ea typeface="+mn-ea"/>
          <a:cs typeface="Arial" pitchFamily="34" charset="0"/>
        </a:defRPr>
      </a:lvl2pPr>
      <a:lvl3pPr marL="990000" indent="-270000" algn="l" defTabSz="1218987" rtl="0" eaLnBrk="1" latinLnBrk="0" hangingPunct="1">
        <a:lnSpc>
          <a:spcPct val="90000"/>
        </a:lnSpc>
        <a:spcBef>
          <a:spcPts val="600"/>
        </a:spcBef>
        <a:spcAft>
          <a:spcPts val="0"/>
        </a:spcAft>
        <a:buFont typeface="Arial" pitchFamily="34" charset="0"/>
        <a:buChar char="•"/>
        <a:defRPr sz="1800" kern="1200" baseline="0">
          <a:solidFill>
            <a:schemeClr val="accent3">
              <a:lumMod val="50000"/>
            </a:schemeClr>
          </a:solidFill>
          <a:latin typeface="Arial" pitchFamily="34" charset="0"/>
          <a:ea typeface="+mn-ea"/>
          <a:cs typeface="Arial" pitchFamily="34" charset="0"/>
        </a:defRPr>
      </a:lvl3pPr>
      <a:lvl4pPr marL="1350000" indent="-270000" algn="l" defTabSz="1218987" rtl="0" eaLnBrk="1" latinLnBrk="0" hangingPunct="1">
        <a:lnSpc>
          <a:spcPct val="90000"/>
        </a:lnSpc>
        <a:spcBef>
          <a:spcPts val="600"/>
        </a:spcBef>
        <a:spcAft>
          <a:spcPts val="0"/>
        </a:spcAft>
        <a:buFont typeface="Arial" pitchFamily="34" charset="0"/>
        <a:buChar char="•"/>
        <a:defRPr sz="1600" kern="1200" baseline="0">
          <a:solidFill>
            <a:schemeClr val="accent3">
              <a:lumMod val="75000"/>
            </a:schemeClr>
          </a:solidFill>
          <a:latin typeface="Arial" pitchFamily="34" charset="0"/>
          <a:ea typeface="+mn-ea"/>
          <a:cs typeface="Arial" pitchFamily="34" charset="0"/>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fr-F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PDSC-PACK Creator v0.0.1</a:t>
            </a:r>
            <a:endParaRPr lang="en-GB" dirty="0"/>
          </a:p>
        </p:txBody>
      </p:sp>
      <p:sp>
        <p:nvSpPr>
          <p:cNvPr id="3" name="Subtitle 2"/>
          <p:cNvSpPr>
            <a:spLocks noGrp="1"/>
          </p:cNvSpPr>
          <p:nvPr>
            <p:ph type="subTitle" idx="1"/>
          </p:nvPr>
        </p:nvSpPr>
        <p:spPr>
          <a:xfrm>
            <a:off x="935289" y="3403284"/>
            <a:ext cx="7323946" cy="2387916"/>
          </a:xfrm>
        </p:spPr>
        <p:txBody>
          <a:bodyPr>
            <a:normAutofit lnSpcReduction="10000"/>
          </a:bodyPr>
          <a:lstStyle/>
          <a:p>
            <a:pPr>
              <a:spcBef>
                <a:spcPts val="600"/>
              </a:spcBef>
            </a:pPr>
            <a:r>
              <a:rPr lang="en-GB" dirty="0" err="1" smtClean="0"/>
              <a:t>Mirco</a:t>
            </a:r>
            <a:r>
              <a:rPr lang="en-GB" dirty="0" smtClean="0"/>
              <a:t> </a:t>
            </a:r>
            <a:r>
              <a:rPr lang="en-GB" dirty="0" err="1" smtClean="0"/>
              <a:t>Palese</a:t>
            </a:r>
            <a:r>
              <a:rPr lang="en-GB" dirty="0" smtClean="0"/>
              <a:t> </a:t>
            </a:r>
          </a:p>
          <a:p>
            <a:pPr>
              <a:spcBef>
                <a:spcPts val="600"/>
              </a:spcBef>
            </a:pPr>
            <a:r>
              <a:rPr lang="en-GB" sz="1700" dirty="0" smtClean="0">
                <a:solidFill>
                  <a:schemeClr val="bg1">
                    <a:lumMod val="50000"/>
                  </a:schemeClr>
                </a:solidFill>
              </a:rPr>
              <a:t>Computer Engineering student at </a:t>
            </a:r>
            <a:r>
              <a:rPr lang="en-GB" sz="1700" i="1" dirty="0" err="1" smtClean="0">
                <a:solidFill>
                  <a:schemeClr val="bg1">
                    <a:lumMod val="50000"/>
                  </a:schemeClr>
                </a:solidFill>
              </a:rPr>
              <a:t>Universita</a:t>
            </a:r>
            <a:r>
              <a:rPr lang="en-GB" sz="1700" i="1" dirty="0" smtClean="0">
                <a:solidFill>
                  <a:schemeClr val="bg1">
                    <a:lumMod val="50000"/>
                  </a:schemeClr>
                </a:solidFill>
              </a:rPr>
              <a:t>’ del Salento</a:t>
            </a:r>
            <a:r>
              <a:rPr lang="en-GB" sz="1700" dirty="0" smtClean="0">
                <a:solidFill>
                  <a:schemeClr val="bg1">
                    <a:lumMod val="50000"/>
                  </a:schemeClr>
                </a:solidFill>
              </a:rPr>
              <a:t> – Lecce (Italy)</a:t>
            </a:r>
          </a:p>
          <a:p>
            <a:pPr>
              <a:spcBef>
                <a:spcPts val="600"/>
              </a:spcBef>
            </a:pPr>
            <a:endParaRPr lang="en-GB" sz="1700" dirty="0" smtClean="0">
              <a:solidFill>
                <a:schemeClr val="bg1">
                  <a:lumMod val="50000"/>
                </a:schemeClr>
              </a:solidFill>
            </a:endParaRPr>
          </a:p>
          <a:p>
            <a:pPr>
              <a:spcBef>
                <a:spcPts val="600"/>
              </a:spcBef>
            </a:pPr>
            <a:r>
              <a:rPr lang="en-GB" dirty="0"/>
              <a:t>Silvio Lucio Oliva </a:t>
            </a:r>
          </a:p>
          <a:p>
            <a:pPr>
              <a:spcBef>
                <a:spcPts val="600"/>
              </a:spcBef>
            </a:pPr>
            <a:r>
              <a:rPr lang="en-GB" sz="1700" dirty="0" smtClean="0">
                <a:solidFill>
                  <a:schemeClr val="bg1">
                    <a:lumMod val="50000"/>
                  </a:schemeClr>
                </a:solidFill>
              </a:rPr>
              <a:t>System Research &amp; Applications (SRA) </a:t>
            </a:r>
            <a:r>
              <a:rPr lang="en-GB" sz="1700" dirty="0">
                <a:solidFill>
                  <a:schemeClr val="bg1">
                    <a:lumMod val="50000"/>
                  </a:schemeClr>
                </a:solidFill>
              </a:rPr>
              <a:t>– ST </a:t>
            </a:r>
            <a:r>
              <a:rPr lang="en-GB" sz="1700" dirty="0" smtClean="0">
                <a:solidFill>
                  <a:schemeClr val="bg1">
                    <a:lumMod val="50000"/>
                  </a:schemeClr>
                </a:solidFill>
              </a:rPr>
              <a:t>Lecce (Italy)</a:t>
            </a:r>
          </a:p>
          <a:p>
            <a:pPr>
              <a:spcBef>
                <a:spcPts val="600"/>
              </a:spcBef>
            </a:pPr>
            <a:endParaRPr lang="en-GB" sz="1700" dirty="0">
              <a:solidFill>
                <a:schemeClr val="bg1">
                  <a:lumMod val="50000"/>
                </a:schemeClr>
              </a:solidFill>
            </a:endParaRPr>
          </a:p>
          <a:p>
            <a:pPr>
              <a:spcBef>
                <a:spcPts val="600"/>
              </a:spcBef>
            </a:pPr>
            <a:r>
              <a:rPr lang="en-GB" sz="1700" dirty="0" smtClean="0">
                <a:solidFill>
                  <a:schemeClr val="bg1">
                    <a:lumMod val="50000"/>
                  </a:schemeClr>
                </a:solidFill>
              </a:rPr>
              <a:t>July 25</a:t>
            </a:r>
            <a:r>
              <a:rPr lang="en-GB" sz="1700" baseline="30000" dirty="0" smtClean="0">
                <a:solidFill>
                  <a:schemeClr val="bg1">
                    <a:lumMod val="50000"/>
                  </a:schemeClr>
                </a:solidFill>
              </a:rPr>
              <a:t>th</a:t>
            </a:r>
            <a:r>
              <a:rPr lang="en-GB" sz="1700" dirty="0" smtClean="0">
                <a:solidFill>
                  <a:schemeClr val="bg1">
                    <a:lumMod val="50000"/>
                  </a:schemeClr>
                </a:solidFill>
              </a:rPr>
              <a:t>, 2019</a:t>
            </a:r>
            <a:endParaRPr lang="en-GB" sz="1700" dirty="0">
              <a:solidFill>
                <a:schemeClr val="bg1">
                  <a:lumMod val="50000"/>
                </a:schemeClr>
              </a:solidFill>
            </a:endParaRPr>
          </a:p>
        </p:txBody>
      </p:sp>
    </p:spTree>
    <p:extLst>
      <p:ext uri="{BB962C8B-B14F-4D97-AF65-F5344CB8AC3E}">
        <p14:creationId xmlns:p14="http://schemas.microsoft.com/office/powerpoint/2010/main" val="3335871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10</a:t>
            </a:fld>
            <a:endParaRPr lang="fr-FR" dirty="0"/>
          </a:p>
        </p:txBody>
      </p:sp>
      <p:sp>
        <p:nvSpPr>
          <p:cNvPr id="40" name="TextBox 39"/>
          <p:cNvSpPr txBox="1"/>
          <p:nvPr/>
        </p:nvSpPr>
        <p:spPr>
          <a:xfrm>
            <a:off x="7543532" y="1137421"/>
            <a:ext cx="4473893" cy="830997"/>
          </a:xfrm>
          <a:prstGeom prst="rect">
            <a:avLst/>
          </a:prstGeom>
          <a:noFill/>
        </p:spPr>
        <p:txBody>
          <a:bodyPr wrap="square" rtlCol="0">
            <a:spAutoFit/>
          </a:bodyPr>
          <a:lstStyle/>
          <a:p>
            <a:pPr marL="285750" indent="-285750">
              <a:buFont typeface="+mj-lt"/>
              <a:buAutoNum type="alphaUcPeriod" startAt="6"/>
            </a:pPr>
            <a:r>
              <a:rPr lang="en-GB" sz="1200" dirty="0" smtClean="0">
                <a:solidFill>
                  <a:schemeClr val="accent6"/>
                </a:solidFill>
              </a:rPr>
              <a:t>Following the instructions provided in the previous slide, the fields related to all required elements and their attributes can be completed adding the license file and indicating the release version and description (see G)</a:t>
            </a:r>
            <a:endParaRPr lang="en-US" sz="1200" dirty="0" smtClean="0">
              <a:solidFill>
                <a:schemeClr val="accent6"/>
              </a:solidFill>
            </a:endParaRPr>
          </a:p>
        </p:txBody>
      </p:sp>
      <p:grpSp>
        <p:nvGrpSpPr>
          <p:cNvPr id="10" name="Group 9"/>
          <p:cNvGrpSpPr/>
          <p:nvPr/>
        </p:nvGrpSpPr>
        <p:grpSpPr>
          <a:xfrm>
            <a:off x="74385" y="116661"/>
            <a:ext cx="5869136" cy="3542586"/>
            <a:chOff x="74385" y="116661"/>
            <a:chExt cx="5869136" cy="3542586"/>
          </a:xfrm>
        </p:grpSpPr>
        <p:pic>
          <p:nvPicPr>
            <p:cNvPr id="8" name="Picture 7"/>
            <p:cNvPicPr>
              <a:picLocks noChangeAspect="1"/>
            </p:cNvPicPr>
            <p:nvPr/>
          </p:nvPicPr>
          <p:blipFill>
            <a:blip r:embed="rId2"/>
            <a:stretch>
              <a:fillRect/>
            </a:stretch>
          </p:blipFill>
          <p:spPr>
            <a:xfrm>
              <a:off x="74385" y="116661"/>
              <a:ext cx="5869136" cy="3542586"/>
            </a:xfrm>
            <a:prstGeom prst="rect">
              <a:avLst/>
            </a:prstGeom>
          </p:spPr>
        </p:pic>
        <p:sp>
          <p:nvSpPr>
            <p:cNvPr id="35" name="TextBox 34"/>
            <p:cNvSpPr txBox="1"/>
            <p:nvPr/>
          </p:nvSpPr>
          <p:spPr>
            <a:xfrm>
              <a:off x="5400295" y="1055626"/>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F</a:t>
              </a:r>
              <a:endParaRPr lang="en-US" sz="1800" dirty="0">
                <a:solidFill>
                  <a:schemeClr val="accent6"/>
                </a:solidFill>
              </a:endParaRPr>
            </a:p>
          </p:txBody>
        </p:sp>
      </p:grpSp>
      <p:grpSp>
        <p:nvGrpSpPr>
          <p:cNvPr id="13" name="Group 12"/>
          <p:cNvGrpSpPr/>
          <p:nvPr/>
        </p:nvGrpSpPr>
        <p:grpSpPr>
          <a:xfrm>
            <a:off x="2101311" y="2091155"/>
            <a:ext cx="7786688" cy="4550946"/>
            <a:chOff x="2068512" y="1887954"/>
            <a:chExt cx="8066088" cy="4863173"/>
          </a:xfrm>
        </p:grpSpPr>
        <p:pic>
          <p:nvPicPr>
            <p:cNvPr id="12" name="Picture 11"/>
            <p:cNvPicPr>
              <a:picLocks noChangeAspect="1"/>
            </p:cNvPicPr>
            <p:nvPr/>
          </p:nvPicPr>
          <p:blipFill>
            <a:blip r:embed="rId3"/>
            <a:stretch>
              <a:fillRect/>
            </a:stretch>
          </p:blipFill>
          <p:spPr>
            <a:xfrm>
              <a:off x="2068512" y="1887954"/>
              <a:ext cx="8066088" cy="4863173"/>
            </a:xfrm>
            <a:prstGeom prst="rect">
              <a:avLst/>
            </a:prstGeom>
          </p:spPr>
        </p:pic>
        <p:sp>
          <p:nvSpPr>
            <p:cNvPr id="55" name="TextBox 54"/>
            <p:cNvSpPr txBox="1"/>
            <p:nvPr/>
          </p:nvSpPr>
          <p:spPr>
            <a:xfrm>
              <a:off x="9618347" y="3281947"/>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G</a:t>
              </a:r>
              <a:endParaRPr lang="en-US" sz="1800" dirty="0">
                <a:solidFill>
                  <a:schemeClr val="accent6"/>
                </a:solidFill>
              </a:endParaRPr>
            </a:p>
          </p:txBody>
        </p:sp>
      </p:grpSp>
    </p:spTree>
    <p:extLst>
      <p:ext uri="{BB962C8B-B14F-4D97-AF65-F5344CB8AC3E}">
        <p14:creationId xmlns:p14="http://schemas.microsoft.com/office/powerpoint/2010/main" val="3986850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11</a:t>
            </a:fld>
            <a:endParaRPr lang="fr-FR" dirty="0"/>
          </a:p>
        </p:txBody>
      </p:sp>
      <p:grpSp>
        <p:nvGrpSpPr>
          <p:cNvPr id="3" name="Group 2"/>
          <p:cNvGrpSpPr/>
          <p:nvPr/>
        </p:nvGrpSpPr>
        <p:grpSpPr>
          <a:xfrm>
            <a:off x="7565292" y="1124721"/>
            <a:ext cx="4273548" cy="1200329"/>
            <a:chOff x="7240390" y="1137421"/>
            <a:chExt cx="5046033" cy="1200329"/>
          </a:xfrm>
        </p:grpSpPr>
        <p:sp>
          <p:nvSpPr>
            <p:cNvPr id="17" name="TextBox 16"/>
            <p:cNvSpPr txBox="1"/>
            <p:nvPr/>
          </p:nvSpPr>
          <p:spPr>
            <a:xfrm>
              <a:off x="7483550" y="1137421"/>
              <a:ext cx="4802873" cy="1200329"/>
            </a:xfrm>
            <a:prstGeom prst="rect">
              <a:avLst/>
            </a:prstGeom>
            <a:noFill/>
          </p:spPr>
          <p:txBody>
            <a:bodyPr wrap="square" rtlCol="0">
              <a:spAutoFit/>
            </a:bodyPr>
            <a:lstStyle/>
            <a:p>
              <a:r>
                <a:rPr lang="en-GB" sz="1200" dirty="0" smtClean="0">
                  <a:solidFill>
                    <a:schemeClr val="accent6"/>
                  </a:solidFill>
                </a:rPr>
                <a:t>After completing all fields related to the required elements and their attributes, the optional child elements can be added to the </a:t>
              </a:r>
              <a:r>
                <a:rPr lang="en-GB" sz="1200" dirty="0" smtClean="0">
                  <a:solidFill>
                    <a:schemeClr val="tx2">
                      <a:lumMod val="50000"/>
                      <a:lumOff val="50000"/>
                    </a:schemeClr>
                  </a:solidFill>
                </a:rPr>
                <a:t>&lt;package&gt; </a:t>
              </a:r>
              <a:r>
                <a:rPr lang="en-GB" sz="1200" dirty="0" smtClean="0">
                  <a:solidFill>
                    <a:schemeClr val="accent6"/>
                  </a:solidFill>
                </a:rPr>
                <a:t>element</a:t>
              </a:r>
            </a:p>
            <a:p>
              <a:endParaRPr lang="en-GB" sz="1200" dirty="0">
                <a:solidFill>
                  <a:schemeClr val="accent6"/>
                </a:solidFill>
              </a:endParaRPr>
            </a:p>
            <a:p>
              <a:pPr marL="171450" indent="-171450">
                <a:buFont typeface="Arial" panose="020B0604020202020204" pitchFamily="34" charset="0"/>
                <a:buChar char="•"/>
              </a:pPr>
              <a:r>
                <a:rPr lang="en-GB" sz="1200" dirty="0" smtClean="0">
                  <a:solidFill>
                    <a:schemeClr val="accent6"/>
                  </a:solidFill>
                </a:rPr>
                <a:t>Click one of the elements listed in </a:t>
              </a:r>
              <a:r>
                <a:rPr lang="en-GB" sz="1200" dirty="0" smtClean="0">
                  <a:solidFill>
                    <a:srgbClr val="FF0000"/>
                  </a:solidFill>
                </a:rPr>
                <a:t>1</a:t>
              </a:r>
            </a:p>
            <a:p>
              <a:pPr marL="171450" indent="-171450">
                <a:buFont typeface="Arial" panose="020B0604020202020204" pitchFamily="34" charset="0"/>
                <a:buChar char="•"/>
              </a:pPr>
              <a:r>
                <a:rPr lang="en-GB" sz="1200" dirty="0" smtClean="0">
                  <a:solidFill>
                    <a:schemeClr val="accent6"/>
                  </a:solidFill>
                </a:rPr>
                <a:t>It will be automatically added to the </a:t>
              </a:r>
              <a:r>
                <a:rPr lang="en-GB" sz="1200" dirty="0" err="1" smtClean="0">
                  <a:solidFill>
                    <a:schemeClr val="accent6"/>
                  </a:solidFill>
                </a:rPr>
                <a:t>pdsc</a:t>
              </a:r>
              <a:r>
                <a:rPr lang="en-GB" sz="1200" dirty="0" smtClean="0">
                  <a:solidFill>
                    <a:schemeClr val="accent6"/>
                  </a:solidFill>
                </a:rPr>
                <a:t> </a:t>
              </a:r>
              <a:r>
                <a:rPr lang="en-GB" sz="1200" dirty="0">
                  <a:solidFill>
                    <a:schemeClr val="accent6"/>
                  </a:solidFill>
                </a:rPr>
                <a:t>structure </a:t>
              </a:r>
              <a:r>
                <a:rPr lang="en-GB" sz="1200" dirty="0" smtClean="0">
                  <a:solidFill>
                    <a:schemeClr val="accent6"/>
                  </a:solidFill>
                </a:rPr>
                <a:t>tab</a:t>
              </a:r>
            </a:p>
          </p:txBody>
        </p:sp>
        <p:sp>
          <p:nvSpPr>
            <p:cNvPr id="31" name="TextBox 30"/>
            <p:cNvSpPr txBox="1"/>
            <p:nvPr/>
          </p:nvSpPr>
          <p:spPr>
            <a:xfrm>
              <a:off x="7240390" y="1137421"/>
              <a:ext cx="438157" cy="461665"/>
            </a:xfrm>
            <a:prstGeom prst="rect">
              <a:avLst/>
            </a:prstGeom>
            <a:noFill/>
          </p:spPr>
          <p:txBody>
            <a:bodyPr wrap="square" rtlCol="0">
              <a:spAutoFit/>
            </a:bodyPr>
            <a:lstStyle/>
            <a:p>
              <a:r>
                <a:rPr lang="en-GB" sz="1200" dirty="0" smtClean="0">
                  <a:solidFill>
                    <a:schemeClr val="accent6"/>
                  </a:solidFill>
                </a:rPr>
                <a:t>H.</a:t>
              </a:r>
              <a:endParaRPr lang="en-GB" sz="1200" dirty="0">
                <a:solidFill>
                  <a:schemeClr val="accent6"/>
                </a:solidFill>
              </a:endParaRPr>
            </a:p>
            <a:p>
              <a:pPr marL="780943" lvl="1" indent="-171450">
                <a:buFont typeface="Arial" panose="020B0604020202020204" pitchFamily="34" charset="0"/>
                <a:buChar char="•"/>
              </a:pPr>
              <a:endParaRPr lang="en-US" sz="1200" dirty="0" smtClean="0">
                <a:solidFill>
                  <a:schemeClr val="accent6"/>
                </a:solidFill>
              </a:endParaRPr>
            </a:p>
          </p:txBody>
        </p:sp>
      </p:grpSp>
      <p:sp>
        <p:nvSpPr>
          <p:cNvPr id="46" name="TextBox 45"/>
          <p:cNvSpPr txBox="1"/>
          <p:nvPr/>
        </p:nvSpPr>
        <p:spPr>
          <a:xfrm>
            <a:off x="8748773" y="2881453"/>
            <a:ext cx="3319956" cy="1200329"/>
          </a:xfrm>
          <a:prstGeom prst="rect">
            <a:avLst/>
          </a:prstGeom>
          <a:noFill/>
        </p:spPr>
        <p:txBody>
          <a:bodyPr wrap="square" rtlCol="0">
            <a:spAutoFit/>
          </a:bodyPr>
          <a:lstStyle/>
          <a:p>
            <a:r>
              <a:rPr lang="en-GB" sz="1200" dirty="0" smtClean="0">
                <a:solidFill>
                  <a:schemeClr val="accent6"/>
                </a:solidFill>
              </a:rPr>
              <a:t>Clicking the </a:t>
            </a:r>
            <a:r>
              <a:rPr lang="en-GB" sz="1200" dirty="0" smtClean="0">
                <a:solidFill>
                  <a:schemeClr val="tx2">
                    <a:lumMod val="50000"/>
                    <a:lumOff val="50000"/>
                  </a:schemeClr>
                </a:solidFill>
              </a:rPr>
              <a:t>&lt;components&gt; </a:t>
            </a:r>
            <a:r>
              <a:rPr lang="en-GB" sz="1200" dirty="0" smtClean="0">
                <a:solidFill>
                  <a:schemeClr val="accent6"/>
                </a:solidFill>
              </a:rPr>
              <a:t>element in the </a:t>
            </a:r>
            <a:r>
              <a:rPr lang="en-GB" sz="1200" dirty="0" err="1" smtClean="0">
                <a:solidFill>
                  <a:schemeClr val="accent6"/>
                </a:solidFill>
              </a:rPr>
              <a:t>pdsc</a:t>
            </a:r>
            <a:r>
              <a:rPr lang="en-GB" sz="1200" dirty="0" smtClean="0">
                <a:solidFill>
                  <a:schemeClr val="accent6"/>
                </a:solidFill>
              </a:rPr>
              <a:t> structure tab the user is able to add the attributes and the child elements related to </a:t>
            </a:r>
            <a:r>
              <a:rPr lang="en-GB" sz="1200" dirty="0" smtClean="0">
                <a:solidFill>
                  <a:schemeClr val="tx2">
                    <a:lumMod val="50000"/>
                    <a:lumOff val="50000"/>
                  </a:schemeClr>
                </a:solidFill>
              </a:rPr>
              <a:t>&lt;components&gt;</a:t>
            </a:r>
          </a:p>
          <a:p>
            <a:r>
              <a:rPr lang="en-GB" sz="1200" dirty="0" smtClean="0">
                <a:solidFill>
                  <a:schemeClr val="accent6"/>
                </a:solidFill>
              </a:rPr>
              <a:t>Clicking </a:t>
            </a:r>
            <a:r>
              <a:rPr lang="en-GB" sz="1200" dirty="0" smtClean="0">
                <a:solidFill>
                  <a:srgbClr val="FF0000"/>
                </a:solidFill>
              </a:rPr>
              <a:t>2</a:t>
            </a:r>
            <a:r>
              <a:rPr lang="en-GB" sz="1200" dirty="0" smtClean="0">
                <a:solidFill>
                  <a:schemeClr val="accent6"/>
                </a:solidFill>
              </a:rPr>
              <a:t> all </a:t>
            </a:r>
            <a:r>
              <a:rPr lang="en-GB" sz="1200" dirty="0">
                <a:solidFill>
                  <a:schemeClr val="accent6"/>
                </a:solidFill>
              </a:rPr>
              <a:t>required child elements and their required attributes </a:t>
            </a:r>
            <a:r>
              <a:rPr lang="en-GB" sz="1200" dirty="0" smtClean="0">
                <a:solidFill>
                  <a:schemeClr val="accent6"/>
                </a:solidFill>
              </a:rPr>
              <a:t>can be added automatically</a:t>
            </a:r>
          </a:p>
        </p:txBody>
      </p:sp>
      <p:sp>
        <p:nvSpPr>
          <p:cNvPr id="47" name="TextBox 46"/>
          <p:cNvSpPr txBox="1"/>
          <p:nvPr/>
        </p:nvSpPr>
        <p:spPr>
          <a:xfrm>
            <a:off x="8533274" y="2881453"/>
            <a:ext cx="430999" cy="461665"/>
          </a:xfrm>
          <a:prstGeom prst="rect">
            <a:avLst/>
          </a:prstGeom>
          <a:noFill/>
        </p:spPr>
        <p:txBody>
          <a:bodyPr wrap="square" rtlCol="0">
            <a:spAutoFit/>
          </a:bodyPr>
          <a:lstStyle/>
          <a:p>
            <a:r>
              <a:rPr lang="en-GB" sz="1200" dirty="0" smtClean="0">
                <a:solidFill>
                  <a:schemeClr val="accent6"/>
                </a:solidFill>
              </a:rPr>
              <a:t>I.</a:t>
            </a:r>
            <a:endParaRPr lang="en-GB" sz="1200" dirty="0">
              <a:solidFill>
                <a:schemeClr val="accent6"/>
              </a:solidFill>
            </a:endParaRPr>
          </a:p>
          <a:p>
            <a:pPr marL="780943" lvl="1" indent="-171450">
              <a:buFont typeface="Arial" panose="020B0604020202020204" pitchFamily="34" charset="0"/>
              <a:buChar char="•"/>
            </a:pPr>
            <a:endParaRPr lang="en-US" sz="1200" dirty="0" smtClean="0">
              <a:solidFill>
                <a:schemeClr val="accent6"/>
              </a:solidFill>
            </a:endParaRPr>
          </a:p>
        </p:txBody>
      </p:sp>
      <p:grpSp>
        <p:nvGrpSpPr>
          <p:cNvPr id="22" name="Group 21"/>
          <p:cNvGrpSpPr/>
          <p:nvPr/>
        </p:nvGrpSpPr>
        <p:grpSpPr>
          <a:xfrm>
            <a:off x="1235379" y="2528354"/>
            <a:ext cx="7111855" cy="4259097"/>
            <a:chOff x="1235379" y="2528354"/>
            <a:chExt cx="7111855" cy="4259097"/>
          </a:xfrm>
        </p:grpSpPr>
        <p:pic>
          <p:nvPicPr>
            <p:cNvPr id="21" name="Picture 20"/>
            <p:cNvPicPr>
              <a:picLocks noChangeAspect="1"/>
            </p:cNvPicPr>
            <p:nvPr/>
          </p:nvPicPr>
          <p:blipFill rotWithShape="1">
            <a:blip r:embed="rId2"/>
            <a:srcRect l="30467" b="33373"/>
            <a:stretch/>
          </p:blipFill>
          <p:spPr>
            <a:xfrm>
              <a:off x="1235379" y="2528354"/>
              <a:ext cx="7111855" cy="4259097"/>
            </a:xfrm>
            <a:prstGeom prst="rect">
              <a:avLst/>
            </a:prstGeom>
          </p:spPr>
        </p:pic>
        <p:sp>
          <p:nvSpPr>
            <p:cNvPr id="44" name="TextBox 43"/>
            <p:cNvSpPr txBox="1"/>
            <p:nvPr/>
          </p:nvSpPr>
          <p:spPr>
            <a:xfrm>
              <a:off x="7760550" y="3658652"/>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I</a:t>
              </a:r>
              <a:endParaRPr lang="en-US" sz="1800" dirty="0">
                <a:solidFill>
                  <a:schemeClr val="accent6"/>
                </a:solidFill>
              </a:endParaRPr>
            </a:p>
          </p:txBody>
        </p:sp>
        <p:sp>
          <p:nvSpPr>
            <p:cNvPr id="49" name="TextBox 48"/>
            <p:cNvSpPr txBox="1"/>
            <p:nvPr/>
          </p:nvSpPr>
          <p:spPr>
            <a:xfrm>
              <a:off x="3854936" y="5824045"/>
              <a:ext cx="207968" cy="276999"/>
            </a:xfrm>
            <a:prstGeom prst="rect">
              <a:avLst/>
            </a:prstGeom>
            <a:noFill/>
            <a:ln>
              <a:solidFill>
                <a:srgbClr val="FF0000"/>
              </a:solidFill>
            </a:ln>
          </p:spPr>
          <p:txBody>
            <a:bodyPr wrap="square" rtlCol="0">
              <a:spAutoFit/>
            </a:bodyPr>
            <a:lstStyle/>
            <a:p>
              <a:r>
                <a:rPr lang="en-GB" sz="1200" dirty="0" smtClean="0">
                  <a:solidFill>
                    <a:srgbClr val="FF0000"/>
                  </a:solidFill>
                </a:rPr>
                <a:t>2</a:t>
              </a:r>
              <a:endParaRPr lang="en-US" sz="1200" dirty="0">
                <a:solidFill>
                  <a:srgbClr val="FF0000"/>
                </a:solidFill>
              </a:endParaRPr>
            </a:p>
          </p:txBody>
        </p:sp>
      </p:grpSp>
      <p:grpSp>
        <p:nvGrpSpPr>
          <p:cNvPr id="5" name="Group 4"/>
          <p:cNvGrpSpPr/>
          <p:nvPr/>
        </p:nvGrpSpPr>
        <p:grpSpPr>
          <a:xfrm>
            <a:off x="50253" y="76994"/>
            <a:ext cx="7349007" cy="4410344"/>
            <a:chOff x="50253" y="76994"/>
            <a:chExt cx="7349007" cy="4410344"/>
          </a:xfrm>
        </p:grpSpPr>
        <p:grpSp>
          <p:nvGrpSpPr>
            <p:cNvPr id="20" name="Group 19"/>
            <p:cNvGrpSpPr/>
            <p:nvPr/>
          </p:nvGrpSpPr>
          <p:grpSpPr>
            <a:xfrm>
              <a:off x="82098" y="76994"/>
              <a:ext cx="7317162" cy="4410344"/>
              <a:chOff x="82098" y="76994"/>
              <a:chExt cx="7317162" cy="4410344"/>
            </a:xfrm>
          </p:grpSpPr>
          <p:pic>
            <p:nvPicPr>
              <p:cNvPr id="18" name="Picture 17"/>
              <p:cNvPicPr>
                <a:picLocks noChangeAspect="1"/>
              </p:cNvPicPr>
              <p:nvPr/>
            </p:nvPicPr>
            <p:blipFill>
              <a:blip r:embed="rId3"/>
              <a:stretch>
                <a:fillRect/>
              </a:stretch>
            </p:blipFill>
            <p:spPr>
              <a:xfrm>
                <a:off x="82098" y="76994"/>
                <a:ext cx="7317162" cy="4410344"/>
              </a:xfrm>
              <a:prstGeom prst="rect">
                <a:avLst/>
              </a:prstGeom>
            </p:spPr>
          </p:pic>
          <p:sp>
            <p:nvSpPr>
              <p:cNvPr id="58" name="TextBox 57"/>
              <p:cNvSpPr txBox="1"/>
              <p:nvPr/>
            </p:nvSpPr>
            <p:spPr>
              <a:xfrm>
                <a:off x="379308" y="1335040"/>
                <a:ext cx="207968" cy="221579"/>
              </a:xfrm>
              <a:prstGeom prst="rect">
                <a:avLst/>
              </a:prstGeom>
              <a:noFill/>
              <a:ln>
                <a:solidFill>
                  <a:srgbClr val="FF0000"/>
                </a:solidFill>
              </a:ln>
            </p:spPr>
            <p:txBody>
              <a:bodyPr wrap="square" rtlCol="0">
                <a:spAutoFit/>
              </a:bodyPr>
              <a:lstStyle/>
              <a:p>
                <a:r>
                  <a:rPr lang="en-GB" sz="1200" dirty="0" smtClean="0">
                    <a:solidFill>
                      <a:srgbClr val="FF0000"/>
                    </a:solidFill>
                  </a:rPr>
                  <a:t>1</a:t>
                </a:r>
                <a:endParaRPr lang="en-US" sz="1200" dirty="0">
                  <a:solidFill>
                    <a:srgbClr val="FF0000"/>
                  </a:solidFill>
                </a:endParaRPr>
              </a:p>
            </p:txBody>
          </p:sp>
          <p:sp>
            <p:nvSpPr>
              <p:cNvPr id="37" name="Rectangle 36"/>
              <p:cNvSpPr/>
              <p:nvPr/>
            </p:nvSpPr>
            <p:spPr>
              <a:xfrm>
                <a:off x="986733" y="2183491"/>
                <a:ext cx="2576508" cy="15425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cxnSp>
            <p:nvCxnSpPr>
              <p:cNvPr id="10" name="Elbow Connector 9"/>
              <p:cNvCxnSpPr>
                <a:endCxn id="37" idx="1"/>
              </p:cNvCxnSpPr>
              <p:nvPr/>
            </p:nvCxnSpPr>
            <p:spPr>
              <a:xfrm rot="16200000" flipH="1">
                <a:off x="265948" y="1539836"/>
                <a:ext cx="1198180" cy="24339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915490" y="1206275"/>
                <a:ext cx="302062" cy="369332"/>
              </a:xfrm>
              <a:prstGeom prst="rect">
                <a:avLst/>
              </a:prstGeom>
              <a:noFill/>
              <a:ln>
                <a:solidFill>
                  <a:schemeClr val="accent6"/>
                </a:solidFill>
              </a:ln>
            </p:spPr>
            <p:txBody>
              <a:bodyPr wrap="square" rtlCol="0">
                <a:spAutoFit/>
              </a:bodyPr>
              <a:lstStyle/>
              <a:p>
                <a:r>
                  <a:rPr lang="en-GB" sz="1800" dirty="0" smtClean="0">
                    <a:solidFill>
                      <a:schemeClr val="accent6"/>
                    </a:solidFill>
                  </a:rPr>
                  <a:t>H</a:t>
                </a:r>
                <a:endParaRPr lang="en-US" sz="1800" dirty="0">
                  <a:solidFill>
                    <a:schemeClr val="accent6"/>
                  </a:solidFill>
                </a:endParaRPr>
              </a:p>
            </p:txBody>
          </p:sp>
        </p:grpSp>
        <p:sp>
          <p:nvSpPr>
            <p:cNvPr id="8" name="Rectangle 7"/>
            <p:cNvSpPr/>
            <p:nvPr/>
          </p:nvSpPr>
          <p:spPr>
            <a:xfrm>
              <a:off x="50253" y="910950"/>
              <a:ext cx="866078" cy="151489"/>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grpSp>
    </p:spTree>
    <p:extLst>
      <p:ext uri="{BB962C8B-B14F-4D97-AF65-F5344CB8AC3E}">
        <p14:creationId xmlns:p14="http://schemas.microsoft.com/office/powerpoint/2010/main" val="70649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1733" y="885550"/>
            <a:ext cx="7578373" cy="5854821"/>
            <a:chOff x="79479" y="75380"/>
            <a:chExt cx="7630627" cy="6003131"/>
          </a:xfrm>
        </p:grpSpPr>
        <p:pic>
          <p:nvPicPr>
            <p:cNvPr id="3" name="Picture 2"/>
            <p:cNvPicPr>
              <a:picLocks noChangeAspect="1"/>
            </p:cNvPicPr>
            <p:nvPr/>
          </p:nvPicPr>
          <p:blipFill rotWithShape="1">
            <a:blip r:embed="rId2"/>
            <a:srcRect l="30625" b="12674"/>
            <a:stretch/>
          </p:blipFill>
          <p:spPr>
            <a:xfrm>
              <a:off x="79479" y="75380"/>
              <a:ext cx="7630627" cy="6003131"/>
            </a:xfrm>
            <a:prstGeom prst="rect">
              <a:avLst/>
            </a:prstGeom>
          </p:spPr>
        </p:pic>
        <p:sp>
          <p:nvSpPr>
            <p:cNvPr id="37" name="TextBox 36"/>
            <p:cNvSpPr txBox="1"/>
            <p:nvPr/>
          </p:nvSpPr>
          <p:spPr>
            <a:xfrm>
              <a:off x="2736570" y="2139335"/>
              <a:ext cx="228537" cy="276999"/>
            </a:xfrm>
            <a:prstGeom prst="rect">
              <a:avLst/>
            </a:prstGeom>
            <a:noFill/>
            <a:ln>
              <a:solidFill>
                <a:srgbClr val="FF0000"/>
              </a:solidFill>
            </a:ln>
          </p:spPr>
          <p:txBody>
            <a:bodyPr wrap="square" rtlCol="0">
              <a:spAutoFit/>
            </a:bodyPr>
            <a:lstStyle/>
            <a:p>
              <a:r>
                <a:rPr lang="en-GB" sz="1200" dirty="0" smtClean="0">
                  <a:solidFill>
                    <a:srgbClr val="FF0000"/>
                  </a:solidFill>
                </a:rPr>
                <a:t>1</a:t>
              </a:r>
              <a:endParaRPr lang="en-US" sz="1200" dirty="0">
                <a:solidFill>
                  <a:srgbClr val="FF0000"/>
                </a:solidFill>
              </a:endParaRPr>
            </a:p>
          </p:txBody>
        </p:sp>
        <p:sp>
          <p:nvSpPr>
            <p:cNvPr id="39" name="TextBox 38"/>
            <p:cNvSpPr txBox="1"/>
            <p:nvPr/>
          </p:nvSpPr>
          <p:spPr>
            <a:xfrm>
              <a:off x="3624285" y="2143227"/>
              <a:ext cx="228537" cy="276999"/>
            </a:xfrm>
            <a:prstGeom prst="rect">
              <a:avLst/>
            </a:prstGeom>
            <a:noFill/>
            <a:ln>
              <a:solidFill>
                <a:srgbClr val="FF0000"/>
              </a:solidFill>
            </a:ln>
          </p:spPr>
          <p:txBody>
            <a:bodyPr wrap="square" rtlCol="0">
              <a:spAutoFit/>
            </a:bodyPr>
            <a:lstStyle/>
            <a:p>
              <a:r>
                <a:rPr lang="en-GB" sz="1200" dirty="0" smtClean="0">
                  <a:solidFill>
                    <a:srgbClr val="FF0000"/>
                  </a:solidFill>
                </a:rPr>
                <a:t>2</a:t>
              </a:r>
              <a:endParaRPr lang="en-US" sz="1200" dirty="0">
                <a:solidFill>
                  <a:srgbClr val="FF0000"/>
                </a:solidFill>
              </a:endParaRPr>
            </a:p>
          </p:txBody>
        </p:sp>
        <p:sp>
          <p:nvSpPr>
            <p:cNvPr id="31" name="TextBox 30"/>
            <p:cNvSpPr txBox="1"/>
            <p:nvPr/>
          </p:nvSpPr>
          <p:spPr>
            <a:xfrm>
              <a:off x="7077213" y="1172222"/>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I</a:t>
              </a:r>
              <a:endParaRPr lang="en-US" sz="1800" dirty="0">
                <a:solidFill>
                  <a:schemeClr val="accent6"/>
                </a:solidFill>
              </a:endParaRPr>
            </a:p>
          </p:txBody>
        </p:sp>
        <p:sp>
          <p:nvSpPr>
            <p:cNvPr id="40" name="TextBox 39"/>
            <p:cNvSpPr txBox="1"/>
            <p:nvPr/>
          </p:nvSpPr>
          <p:spPr>
            <a:xfrm>
              <a:off x="4963581" y="2143893"/>
              <a:ext cx="228537" cy="276999"/>
            </a:xfrm>
            <a:prstGeom prst="rect">
              <a:avLst/>
            </a:prstGeom>
            <a:noFill/>
            <a:ln>
              <a:solidFill>
                <a:srgbClr val="FF0000"/>
              </a:solidFill>
            </a:ln>
          </p:spPr>
          <p:txBody>
            <a:bodyPr wrap="square" rtlCol="0">
              <a:spAutoFit/>
            </a:bodyPr>
            <a:lstStyle/>
            <a:p>
              <a:r>
                <a:rPr lang="en-GB" sz="1200" dirty="0" smtClean="0">
                  <a:solidFill>
                    <a:srgbClr val="FF0000"/>
                  </a:solidFill>
                </a:rPr>
                <a:t>3</a:t>
              </a:r>
              <a:endParaRPr lang="en-US" sz="1200" dirty="0">
                <a:solidFill>
                  <a:srgbClr val="FF0000"/>
                </a:solidFill>
              </a:endParaRPr>
            </a:p>
          </p:txBody>
        </p:sp>
        <p:pic>
          <p:nvPicPr>
            <p:cNvPr id="12" name="Picture 11"/>
            <p:cNvPicPr>
              <a:picLocks noChangeAspect="1"/>
            </p:cNvPicPr>
            <p:nvPr/>
          </p:nvPicPr>
          <p:blipFill rotWithShape="1">
            <a:blip r:embed="rId3"/>
            <a:srcRect l="63800" t="36024" r="25882" b="59151"/>
            <a:stretch/>
          </p:blipFill>
          <p:spPr>
            <a:xfrm>
              <a:off x="3650382" y="2580414"/>
              <a:ext cx="1112118" cy="325081"/>
            </a:xfrm>
            <a:prstGeom prst="rect">
              <a:avLst/>
            </a:prstGeom>
          </p:spPr>
        </p:pic>
      </p:grpSp>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12</a:t>
            </a:fld>
            <a:endParaRPr lang="fr-FR" dirty="0"/>
          </a:p>
        </p:txBody>
      </p:sp>
      <p:sp>
        <p:nvSpPr>
          <p:cNvPr id="33" name="TextBox 32"/>
          <p:cNvSpPr txBox="1"/>
          <p:nvPr/>
        </p:nvSpPr>
        <p:spPr>
          <a:xfrm>
            <a:off x="7710106" y="1137421"/>
            <a:ext cx="4307319" cy="2123658"/>
          </a:xfrm>
          <a:prstGeom prst="rect">
            <a:avLst/>
          </a:prstGeom>
          <a:noFill/>
        </p:spPr>
        <p:txBody>
          <a:bodyPr wrap="square" rtlCol="0">
            <a:spAutoFit/>
          </a:bodyPr>
          <a:lstStyle/>
          <a:p>
            <a:pPr marL="285750" indent="-285750">
              <a:buFont typeface="+mj-lt"/>
              <a:buAutoNum type="alphaUcPeriod" startAt="9"/>
            </a:pPr>
            <a:r>
              <a:rPr lang="en-GB" sz="1200" dirty="0" smtClean="0">
                <a:solidFill>
                  <a:schemeClr val="accent6"/>
                </a:solidFill>
              </a:rPr>
              <a:t>After adding all required elements and their attributes to the </a:t>
            </a:r>
            <a:r>
              <a:rPr lang="en-GB" sz="1200" dirty="0" err="1" smtClean="0">
                <a:solidFill>
                  <a:schemeClr val="accent6"/>
                </a:solidFill>
              </a:rPr>
              <a:t>pdsc</a:t>
            </a:r>
            <a:r>
              <a:rPr lang="en-GB" sz="1200" dirty="0" smtClean="0">
                <a:solidFill>
                  <a:schemeClr val="accent6"/>
                </a:solidFill>
              </a:rPr>
              <a:t> structure, the fields related to the element </a:t>
            </a:r>
            <a:r>
              <a:rPr lang="en-GB" sz="1200" dirty="0" smtClean="0">
                <a:solidFill>
                  <a:schemeClr val="tx2">
                    <a:lumMod val="50000"/>
                    <a:lumOff val="50000"/>
                  </a:schemeClr>
                </a:solidFill>
              </a:rPr>
              <a:t>&lt;components&gt; </a:t>
            </a:r>
            <a:r>
              <a:rPr lang="en-GB" sz="1200" dirty="0" smtClean="0">
                <a:solidFill>
                  <a:schemeClr val="accent6"/>
                </a:solidFill>
              </a:rPr>
              <a:t>can be filled</a:t>
            </a:r>
            <a:endParaRPr lang="en-GB" sz="1200" dirty="0">
              <a:solidFill>
                <a:schemeClr val="accent6"/>
              </a:solidFill>
            </a:endParaRPr>
          </a:p>
          <a:p>
            <a:pPr marL="895243" lvl="1" indent="-285750">
              <a:buFont typeface="Arial" panose="020B0604020202020204" pitchFamily="34" charset="0"/>
              <a:buChar char="•"/>
            </a:pPr>
            <a:r>
              <a:rPr lang="en-GB" sz="1200" dirty="0" smtClean="0">
                <a:solidFill>
                  <a:schemeClr val="accent6"/>
                </a:solidFill>
              </a:rPr>
              <a:t>If a drop down menu is associated to an attribute it is possible to select a standard value (</a:t>
            </a:r>
            <a:r>
              <a:rPr lang="en-GB" sz="1200" dirty="0" smtClean="0">
                <a:solidFill>
                  <a:srgbClr val="FF0000"/>
                </a:solidFill>
              </a:rPr>
              <a:t>1</a:t>
            </a:r>
            <a:r>
              <a:rPr lang="en-GB" sz="1200" dirty="0" smtClean="0">
                <a:solidFill>
                  <a:schemeClr val="accent6"/>
                </a:solidFill>
              </a:rPr>
              <a:t>) </a:t>
            </a:r>
          </a:p>
          <a:p>
            <a:pPr marL="895243" lvl="1" indent="-285750">
              <a:buFont typeface="Arial" panose="020B0604020202020204" pitchFamily="34" charset="0"/>
              <a:buChar char="•"/>
            </a:pPr>
            <a:r>
              <a:rPr lang="en-GB" sz="1200" dirty="0" smtClean="0">
                <a:solidFill>
                  <a:schemeClr val="accent6"/>
                </a:solidFill>
              </a:rPr>
              <a:t>Otherwise clicking the attribute it is possible to add a custom value (</a:t>
            </a:r>
            <a:r>
              <a:rPr lang="en-GB" sz="1200" dirty="0" smtClean="0">
                <a:solidFill>
                  <a:srgbClr val="FF0000"/>
                </a:solidFill>
              </a:rPr>
              <a:t>2</a:t>
            </a:r>
            <a:r>
              <a:rPr lang="en-GB" sz="1200" dirty="0" smtClean="0">
                <a:solidFill>
                  <a:schemeClr val="accent6"/>
                </a:solidFill>
              </a:rPr>
              <a:t>)</a:t>
            </a:r>
          </a:p>
          <a:p>
            <a:pPr marL="895243" lvl="1" indent="-285750">
              <a:buFont typeface="Arial" panose="020B0604020202020204" pitchFamily="34" charset="0"/>
              <a:buChar char="•"/>
            </a:pPr>
            <a:r>
              <a:rPr lang="en-GB" sz="1200" dirty="0" smtClean="0">
                <a:solidFill>
                  <a:schemeClr val="accent6"/>
                </a:solidFill>
              </a:rPr>
              <a:t>If no drop down menu is associated to the attribute, the value must be added manually by the user (</a:t>
            </a:r>
            <a:r>
              <a:rPr lang="en-GB" sz="1200" dirty="0" smtClean="0">
                <a:solidFill>
                  <a:srgbClr val="FF0000"/>
                </a:solidFill>
              </a:rPr>
              <a:t>3</a:t>
            </a:r>
            <a:r>
              <a:rPr lang="en-GB" sz="1200" dirty="0" smtClean="0">
                <a:solidFill>
                  <a:schemeClr val="accent6"/>
                </a:solidFill>
              </a:rPr>
              <a:t>)</a:t>
            </a:r>
          </a:p>
        </p:txBody>
      </p:sp>
    </p:spTree>
    <p:extLst>
      <p:ext uri="{BB962C8B-B14F-4D97-AF65-F5344CB8AC3E}">
        <p14:creationId xmlns:p14="http://schemas.microsoft.com/office/powerpoint/2010/main" val="178654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13</a:t>
            </a:fld>
            <a:endParaRPr lang="fr-FR" dirty="0"/>
          </a:p>
        </p:txBody>
      </p:sp>
      <p:sp>
        <p:nvSpPr>
          <p:cNvPr id="33" name="TextBox 32"/>
          <p:cNvSpPr txBox="1"/>
          <p:nvPr/>
        </p:nvSpPr>
        <p:spPr>
          <a:xfrm>
            <a:off x="8026400" y="1137421"/>
            <a:ext cx="3991025" cy="1938992"/>
          </a:xfrm>
          <a:prstGeom prst="rect">
            <a:avLst/>
          </a:prstGeom>
          <a:noFill/>
        </p:spPr>
        <p:txBody>
          <a:bodyPr wrap="square" rtlCol="0">
            <a:spAutoFit/>
          </a:bodyPr>
          <a:lstStyle/>
          <a:p>
            <a:pPr marL="285750" indent="-285750">
              <a:buFont typeface="+mj-lt"/>
              <a:buAutoNum type="alphaUcPeriod" startAt="10"/>
            </a:pPr>
            <a:r>
              <a:rPr lang="en-GB" sz="1200" dirty="0" smtClean="0">
                <a:solidFill>
                  <a:schemeClr val="accent6"/>
                </a:solidFill>
              </a:rPr>
              <a:t>Clicking the attribute </a:t>
            </a:r>
            <a:r>
              <a:rPr lang="en-GB" sz="1200" dirty="0" smtClean="0">
                <a:solidFill>
                  <a:srgbClr val="FF0000"/>
                </a:solidFill>
              </a:rPr>
              <a:t>name</a:t>
            </a:r>
            <a:r>
              <a:rPr lang="en-GB" sz="1200" dirty="0" smtClean="0">
                <a:solidFill>
                  <a:schemeClr val="accent6"/>
                </a:solidFill>
              </a:rPr>
              <a:t> of the element </a:t>
            </a:r>
            <a:r>
              <a:rPr lang="en-GB" sz="1200" dirty="0" smtClean="0">
                <a:solidFill>
                  <a:schemeClr val="tx2">
                    <a:lumMod val="50000"/>
                    <a:lumOff val="50000"/>
                  </a:schemeClr>
                </a:solidFill>
              </a:rPr>
              <a:t>&lt;file&gt;</a:t>
            </a:r>
            <a:r>
              <a:rPr lang="en-GB" sz="1200" dirty="0" smtClean="0">
                <a:solidFill>
                  <a:schemeClr val="accent6"/>
                </a:solidFill>
              </a:rPr>
              <a:t>, it is possible:</a:t>
            </a:r>
          </a:p>
          <a:p>
            <a:pPr marL="895243" lvl="1" indent="-285750">
              <a:buFont typeface="Arial" panose="020B0604020202020204" pitchFamily="34" charset="0"/>
              <a:buChar char="•"/>
            </a:pPr>
            <a:r>
              <a:rPr lang="en-GB" sz="1200" dirty="0" smtClean="0">
                <a:solidFill>
                  <a:schemeClr val="accent6"/>
                </a:solidFill>
              </a:rPr>
              <a:t>To select the file from the user’s PC </a:t>
            </a:r>
            <a:r>
              <a:rPr lang="en-GB" sz="1200" dirty="0" smtClean="0">
                <a:solidFill>
                  <a:schemeClr val="accent6"/>
                </a:solidFill>
                <a:sym typeface="Wingdings" panose="05000000000000000000" pitchFamily="2" charset="2"/>
              </a:rPr>
              <a:t> in the </a:t>
            </a:r>
            <a:r>
              <a:rPr lang="en-GB" sz="1200" dirty="0" err="1" smtClean="0">
                <a:solidFill>
                  <a:schemeClr val="accent6"/>
                </a:solidFill>
                <a:sym typeface="Wingdings" panose="05000000000000000000" pitchFamily="2" charset="2"/>
              </a:rPr>
              <a:t>pdsc</a:t>
            </a:r>
            <a:r>
              <a:rPr lang="en-GB" sz="1200" dirty="0" smtClean="0">
                <a:solidFill>
                  <a:schemeClr val="accent6"/>
                </a:solidFill>
                <a:sym typeface="Wingdings" panose="05000000000000000000" pitchFamily="2" charset="2"/>
              </a:rPr>
              <a:t> structure only the filename is shown (the source path is hided)</a:t>
            </a:r>
          </a:p>
          <a:p>
            <a:pPr marL="895243" lvl="1" indent="-285750">
              <a:buFont typeface="Arial" panose="020B0604020202020204" pitchFamily="34" charset="0"/>
              <a:buChar char="•"/>
            </a:pPr>
            <a:r>
              <a:rPr lang="en-GB" sz="1200" dirty="0" smtClean="0">
                <a:solidFill>
                  <a:schemeClr val="accent6"/>
                </a:solidFill>
                <a:sym typeface="Wingdings" panose="05000000000000000000" pitchFamily="2" charset="2"/>
              </a:rPr>
              <a:t>To set manually the path where that file will be copied starting from the root directory of the pack that will be created at the end of the process</a:t>
            </a:r>
            <a:endParaRPr lang="en-GB" sz="1200" dirty="0" smtClean="0">
              <a:solidFill>
                <a:schemeClr val="accent6"/>
              </a:solidFill>
            </a:endParaRPr>
          </a:p>
          <a:p>
            <a:endParaRPr lang="en-GB" sz="1200" dirty="0" smtClean="0">
              <a:solidFill>
                <a:schemeClr val="accent6"/>
              </a:solidFill>
            </a:endParaRPr>
          </a:p>
        </p:txBody>
      </p:sp>
      <p:sp>
        <p:nvSpPr>
          <p:cNvPr id="32" name="Rectangle 31"/>
          <p:cNvSpPr/>
          <p:nvPr/>
        </p:nvSpPr>
        <p:spPr>
          <a:xfrm>
            <a:off x="8397375" y="4669192"/>
            <a:ext cx="1800362" cy="227702"/>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grpSp>
        <p:nvGrpSpPr>
          <p:cNvPr id="12" name="Group 11"/>
          <p:cNvGrpSpPr/>
          <p:nvPr/>
        </p:nvGrpSpPr>
        <p:grpSpPr>
          <a:xfrm>
            <a:off x="88034" y="78560"/>
            <a:ext cx="11959787" cy="6206445"/>
            <a:chOff x="88034" y="78560"/>
            <a:chExt cx="11959787" cy="6206445"/>
          </a:xfrm>
        </p:grpSpPr>
        <p:grpSp>
          <p:nvGrpSpPr>
            <p:cNvPr id="11" name="Group 10"/>
            <p:cNvGrpSpPr/>
            <p:nvPr/>
          </p:nvGrpSpPr>
          <p:grpSpPr>
            <a:xfrm>
              <a:off x="88034" y="78560"/>
              <a:ext cx="11959787" cy="6206445"/>
              <a:chOff x="88034" y="78560"/>
              <a:chExt cx="11959787" cy="6206445"/>
            </a:xfrm>
          </p:grpSpPr>
          <p:grpSp>
            <p:nvGrpSpPr>
              <p:cNvPr id="6" name="Group 5"/>
              <p:cNvGrpSpPr/>
              <p:nvPr/>
            </p:nvGrpSpPr>
            <p:grpSpPr>
              <a:xfrm>
                <a:off x="88034" y="78560"/>
                <a:ext cx="7462421" cy="5852556"/>
                <a:chOff x="88034" y="78560"/>
                <a:chExt cx="7462421" cy="5852556"/>
              </a:xfrm>
            </p:grpSpPr>
            <p:pic>
              <p:nvPicPr>
                <p:cNvPr id="5" name="Picture 4"/>
                <p:cNvPicPr>
                  <a:picLocks noChangeAspect="1"/>
                </p:cNvPicPr>
                <p:nvPr/>
              </p:nvPicPr>
              <p:blipFill rotWithShape="1">
                <a:blip r:embed="rId2"/>
                <a:srcRect l="30308" b="12548"/>
                <a:stretch/>
              </p:blipFill>
              <p:spPr>
                <a:xfrm>
                  <a:off x="88034" y="78560"/>
                  <a:ext cx="7462421" cy="5852556"/>
                </a:xfrm>
                <a:prstGeom prst="rect">
                  <a:avLst/>
                </a:prstGeom>
              </p:spPr>
            </p:pic>
            <p:sp>
              <p:nvSpPr>
                <p:cNvPr id="31" name="TextBox 30"/>
                <p:cNvSpPr txBox="1"/>
                <p:nvPr/>
              </p:nvSpPr>
              <p:spPr>
                <a:xfrm>
                  <a:off x="6881779" y="1220896"/>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J</a:t>
                  </a:r>
                  <a:endParaRPr lang="en-US" sz="1800" dirty="0">
                    <a:solidFill>
                      <a:schemeClr val="accent6"/>
                    </a:solidFill>
                  </a:endParaRPr>
                </a:p>
              </p:txBody>
            </p:sp>
          </p:grpSp>
          <p:pic>
            <p:nvPicPr>
              <p:cNvPr id="7" name="Picture 6"/>
              <p:cNvPicPr>
                <a:picLocks noChangeAspect="1"/>
              </p:cNvPicPr>
              <p:nvPr/>
            </p:nvPicPr>
            <p:blipFill>
              <a:blip r:embed="rId3"/>
              <a:stretch>
                <a:fillRect/>
              </a:stretch>
            </p:blipFill>
            <p:spPr>
              <a:xfrm>
                <a:off x="1065040" y="3878354"/>
                <a:ext cx="4031279" cy="2406651"/>
              </a:xfrm>
              <a:prstGeom prst="rect">
                <a:avLst/>
              </a:prstGeom>
            </p:spPr>
          </p:pic>
          <p:cxnSp>
            <p:nvCxnSpPr>
              <p:cNvPr id="13" name="Straight Arrow Connector 12"/>
              <p:cNvCxnSpPr/>
              <p:nvPr/>
            </p:nvCxnSpPr>
            <p:spPr>
              <a:xfrm>
                <a:off x="4350807" y="3140834"/>
                <a:ext cx="9236" cy="7061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09700" y="2690949"/>
                <a:ext cx="4584955" cy="475285"/>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cxnSp>
            <p:nvCxnSpPr>
              <p:cNvPr id="17" name="Elbow Connector 16"/>
              <p:cNvCxnSpPr>
                <a:stCxn id="8" idx="3"/>
                <a:endCxn id="3" idx="0"/>
              </p:cNvCxnSpPr>
              <p:nvPr/>
            </p:nvCxnSpPr>
            <p:spPr>
              <a:xfrm>
                <a:off x="5994655" y="2928592"/>
                <a:ext cx="2150479" cy="148365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4242446" y="4412242"/>
                <a:ext cx="7805375" cy="741603"/>
              </a:xfrm>
              <a:prstGeom prst="rect">
                <a:avLst/>
              </a:prstGeom>
              <a:ln>
                <a:solidFill>
                  <a:srgbClr val="FF0000"/>
                </a:solidFill>
              </a:ln>
            </p:spPr>
          </p:pic>
          <p:sp>
            <p:nvSpPr>
              <p:cNvPr id="34" name="Rectangle 33"/>
              <p:cNvSpPr/>
              <p:nvPr/>
            </p:nvSpPr>
            <p:spPr>
              <a:xfrm>
                <a:off x="10197737" y="4669192"/>
                <a:ext cx="756307" cy="227702"/>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sp>
            <p:nvSpPr>
              <p:cNvPr id="54" name="TextBox 53"/>
              <p:cNvSpPr txBox="1"/>
              <p:nvPr/>
            </p:nvSpPr>
            <p:spPr>
              <a:xfrm>
                <a:off x="8617507" y="4907623"/>
                <a:ext cx="1694990" cy="246221"/>
              </a:xfrm>
              <a:prstGeom prst="rect">
                <a:avLst/>
              </a:prstGeom>
              <a:noFill/>
            </p:spPr>
            <p:txBody>
              <a:bodyPr wrap="square" rtlCol="0">
                <a:spAutoFit/>
              </a:bodyPr>
              <a:lstStyle/>
              <a:p>
                <a:r>
                  <a:rPr lang="en-GB" sz="1000" dirty="0" smtClean="0">
                    <a:solidFill>
                      <a:srgbClr val="00B050"/>
                    </a:solidFill>
                  </a:rPr>
                  <a:t>Path added manually</a:t>
                </a:r>
              </a:p>
            </p:txBody>
          </p:sp>
          <p:sp>
            <p:nvSpPr>
              <p:cNvPr id="56" name="TextBox 55"/>
              <p:cNvSpPr txBox="1"/>
              <p:nvPr/>
            </p:nvSpPr>
            <p:spPr>
              <a:xfrm>
                <a:off x="10117789" y="4918352"/>
                <a:ext cx="1843800" cy="246221"/>
              </a:xfrm>
              <a:prstGeom prst="rect">
                <a:avLst/>
              </a:prstGeom>
              <a:noFill/>
            </p:spPr>
            <p:txBody>
              <a:bodyPr wrap="square" rtlCol="0">
                <a:spAutoFit/>
              </a:bodyPr>
              <a:lstStyle/>
              <a:p>
                <a:r>
                  <a:rPr lang="en-GB" sz="1000" dirty="0" smtClean="0">
                    <a:solidFill>
                      <a:srgbClr val="0070C0"/>
                    </a:solidFill>
                  </a:rPr>
                  <a:t>File taken from the user’s PC</a:t>
                </a:r>
              </a:p>
            </p:txBody>
          </p:sp>
        </p:grpSp>
        <p:sp>
          <p:nvSpPr>
            <p:cNvPr id="26" name="Rectangle 25"/>
            <p:cNvSpPr/>
            <p:nvPr/>
          </p:nvSpPr>
          <p:spPr>
            <a:xfrm>
              <a:off x="8413453" y="4669192"/>
              <a:ext cx="1784284" cy="227702"/>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grpSp>
    </p:spTree>
    <p:extLst>
      <p:ext uri="{BB962C8B-B14F-4D97-AF65-F5344CB8AC3E}">
        <p14:creationId xmlns:p14="http://schemas.microsoft.com/office/powerpoint/2010/main" val="113258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200" y="116660"/>
            <a:ext cx="7833258" cy="6643141"/>
          </a:xfrm>
          <a:prstGeom prst="rect">
            <a:avLst/>
          </a:prstGeom>
        </p:spPr>
      </p:pic>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14</a:t>
            </a:fld>
            <a:endParaRPr lang="fr-FR" dirty="0"/>
          </a:p>
        </p:txBody>
      </p:sp>
      <p:sp>
        <p:nvSpPr>
          <p:cNvPr id="33" name="TextBox 32"/>
          <p:cNvSpPr txBox="1"/>
          <p:nvPr/>
        </p:nvSpPr>
        <p:spPr>
          <a:xfrm>
            <a:off x="8071326" y="1223480"/>
            <a:ext cx="3991025" cy="461665"/>
          </a:xfrm>
          <a:prstGeom prst="rect">
            <a:avLst/>
          </a:prstGeom>
          <a:noFill/>
        </p:spPr>
        <p:txBody>
          <a:bodyPr wrap="square" rtlCol="0">
            <a:spAutoFit/>
          </a:bodyPr>
          <a:lstStyle/>
          <a:p>
            <a:pPr marL="285750" indent="-285750">
              <a:buFont typeface="+mj-lt"/>
              <a:buAutoNum type="alphaUcPeriod" startAt="11"/>
            </a:pPr>
            <a:r>
              <a:rPr lang="en-GB" sz="1200" dirty="0" smtClean="0">
                <a:solidFill>
                  <a:schemeClr val="accent6"/>
                </a:solidFill>
              </a:rPr>
              <a:t>As exercise the reader can try to replicate what is reported in this slide.</a:t>
            </a:r>
          </a:p>
        </p:txBody>
      </p:sp>
      <p:sp>
        <p:nvSpPr>
          <p:cNvPr id="24" name="TextBox 23"/>
          <p:cNvSpPr txBox="1"/>
          <p:nvPr/>
        </p:nvSpPr>
        <p:spPr>
          <a:xfrm>
            <a:off x="7313579" y="1353513"/>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K</a:t>
            </a:r>
            <a:endParaRPr lang="en-US" sz="1800" dirty="0">
              <a:solidFill>
                <a:schemeClr val="accent6"/>
              </a:solidFill>
            </a:endParaRPr>
          </a:p>
        </p:txBody>
      </p:sp>
      <p:sp>
        <p:nvSpPr>
          <p:cNvPr id="25" name="TextBox 24"/>
          <p:cNvSpPr txBox="1"/>
          <p:nvPr/>
        </p:nvSpPr>
        <p:spPr>
          <a:xfrm>
            <a:off x="1305981" y="276993"/>
            <a:ext cx="228537" cy="276999"/>
          </a:xfrm>
          <a:prstGeom prst="rect">
            <a:avLst/>
          </a:prstGeom>
          <a:noFill/>
          <a:ln>
            <a:solidFill>
              <a:srgbClr val="FF0000"/>
            </a:solidFill>
          </a:ln>
        </p:spPr>
        <p:txBody>
          <a:bodyPr wrap="square" rtlCol="0">
            <a:spAutoFit/>
          </a:bodyPr>
          <a:lstStyle/>
          <a:p>
            <a:r>
              <a:rPr lang="en-GB" sz="1200" dirty="0" smtClean="0">
                <a:solidFill>
                  <a:srgbClr val="FF0000"/>
                </a:solidFill>
              </a:rPr>
              <a:t>1</a:t>
            </a:r>
            <a:endParaRPr lang="en-US" sz="1200" dirty="0">
              <a:solidFill>
                <a:srgbClr val="FF0000"/>
              </a:solidFill>
            </a:endParaRPr>
          </a:p>
        </p:txBody>
      </p:sp>
      <p:sp>
        <p:nvSpPr>
          <p:cNvPr id="26" name="TextBox 25"/>
          <p:cNvSpPr txBox="1"/>
          <p:nvPr/>
        </p:nvSpPr>
        <p:spPr>
          <a:xfrm>
            <a:off x="2042581" y="6297389"/>
            <a:ext cx="228537" cy="276999"/>
          </a:xfrm>
          <a:prstGeom prst="rect">
            <a:avLst/>
          </a:prstGeom>
          <a:noFill/>
          <a:ln>
            <a:solidFill>
              <a:srgbClr val="FF0000"/>
            </a:solidFill>
          </a:ln>
        </p:spPr>
        <p:txBody>
          <a:bodyPr wrap="square" rtlCol="0">
            <a:spAutoFit/>
          </a:bodyPr>
          <a:lstStyle/>
          <a:p>
            <a:r>
              <a:rPr lang="en-GB" sz="1200" dirty="0" smtClean="0">
                <a:solidFill>
                  <a:srgbClr val="FF0000"/>
                </a:solidFill>
              </a:rPr>
              <a:t>2</a:t>
            </a:r>
            <a:endParaRPr lang="en-US" sz="1200" dirty="0">
              <a:solidFill>
                <a:srgbClr val="FF0000"/>
              </a:solidFill>
            </a:endParaRPr>
          </a:p>
        </p:txBody>
      </p:sp>
      <p:sp>
        <p:nvSpPr>
          <p:cNvPr id="10" name="TextBox 9"/>
          <p:cNvSpPr txBox="1"/>
          <p:nvPr/>
        </p:nvSpPr>
        <p:spPr>
          <a:xfrm>
            <a:off x="8358708" y="1755403"/>
            <a:ext cx="3703643" cy="830997"/>
          </a:xfrm>
          <a:prstGeom prst="rect">
            <a:avLst/>
          </a:prstGeom>
          <a:noFill/>
        </p:spPr>
        <p:txBody>
          <a:bodyPr wrap="square" rtlCol="0">
            <a:spAutoFit/>
          </a:bodyPr>
          <a:lstStyle/>
          <a:p>
            <a:r>
              <a:rPr lang="en-GB" sz="1200" dirty="0">
                <a:solidFill>
                  <a:schemeClr val="accent6"/>
                </a:solidFill>
              </a:rPr>
              <a:t>Once all fields have been filled, clicking </a:t>
            </a:r>
            <a:r>
              <a:rPr lang="en-GB" sz="1200" dirty="0">
                <a:solidFill>
                  <a:srgbClr val="FF0000"/>
                </a:solidFill>
              </a:rPr>
              <a:t>1</a:t>
            </a:r>
            <a:r>
              <a:rPr lang="en-GB" sz="1200" dirty="0">
                <a:solidFill>
                  <a:schemeClr val="accent6"/>
                </a:solidFill>
              </a:rPr>
              <a:t> the XSD validation can be launched.</a:t>
            </a:r>
          </a:p>
          <a:p>
            <a:r>
              <a:rPr lang="en-GB" sz="1200" dirty="0">
                <a:solidFill>
                  <a:schemeClr val="accent6"/>
                </a:solidFill>
              </a:rPr>
              <a:t>If the message from the XSD validation is the one reported in </a:t>
            </a:r>
            <a:r>
              <a:rPr lang="en-GB" sz="1200" dirty="0">
                <a:solidFill>
                  <a:srgbClr val="FF0000"/>
                </a:solidFill>
              </a:rPr>
              <a:t>2</a:t>
            </a:r>
            <a:r>
              <a:rPr lang="en-GB" sz="1200" dirty="0">
                <a:solidFill>
                  <a:schemeClr val="accent6"/>
                </a:solidFill>
              </a:rPr>
              <a:t>, then the pack can be generated.</a:t>
            </a:r>
          </a:p>
        </p:txBody>
      </p:sp>
    </p:spTree>
    <p:extLst>
      <p:ext uri="{BB962C8B-B14F-4D97-AF65-F5344CB8AC3E}">
        <p14:creationId xmlns:p14="http://schemas.microsoft.com/office/powerpoint/2010/main" val="369862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200" y="116660"/>
            <a:ext cx="7833258" cy="6643141"/>
          </a:xfrm>
          <a:prstGeom prst="rect">
            <a:avLst/>
          </a:prstGeom>
        </p:spPr>
      </p:pic>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15</a:t>
            </a:fld>
            <a:endParaRPr lang="fr-FR" dirty="0"/>
          </a:p>
        </p:txBody>
      </p:sp>
      <p:sp>
        <p:nvSpPr>
          <p:cNvPr id="33" name="TextBox 32"/>
          <p:cNvSpPr txBox="1"/>
          <p:nvPr/>
        </p:nvSpPr>
        <p:spPr>
          <a:xfrm>
            <a:off x="8071326" y="1223480"/>
            <a:ext cx="3991025" cy="646331"/>
          </a:xfrm>
          <a:prstGeom prst="rect">
            <a:avLst/>
          </a:prstGeom>
          <a:noFill/>
        </p:spPr>
        <p:txBody>
          <a:bodyPr wrap="square" rtlCol="0">
            <a:spAutoFit/>
          </a:bodyPr>
          <a:lstStyle/>
          <a:p>
            <a:pPr marL="285750" indent="-285750">
              <a:buFont typeface="+mj-lt"/>
              <a:buAutoNum type="alphaUcPeriod" startAt="12"/>
            </a:pPr>
            <a:r>
              <a:rPr lang="en-GB" sz="1200" dirty="0">
                <a:solidFill>
                  <a:schemeClr val="accent6"/>
                </a:solidFill>
              </a:rPr>
              <a:t>C</a:t>
            </a:r>
            <a:r>
              <a:rPr lang="en-GB" sz="1200" dirty="0" smtClean="0">
                <a:solidFill>
                  <a:schemeClr val="accent6"/>
                </a:solidFill>
              </a:rPr>
              <a:t>licking </a:t>
            </a:r>
            <a:r>
              <a:rPr lang="en-GB" sz="1200" dirty="0" smtClean="0">
                <a:solidFill>
                  <a:srgbClr val="FF0000"/>
                </a:solidFill>
              </a:rPr>
              <a:t>1</a:t>
            </a:r>
            <a:r>
              <a:rPr lang="en-GB" sz="1200" dirty="0" smtClean="0">
                <a:solidFill>
                  <a:schemeClr val="accent6"/>
                </a:solidFill>
              </a:rPr>
              <a:t> </a:t>
            </a:r>
            <a:r>
              <a:rPr lang="en-GB" sz="1200" dirty="0">
                <a:solidFill>
                  <a:schemeClr val="accent6"/>
                </a:solidFill>
              </a:rPr>
              <a:t>it is possible to select the </a:t>
            </a:r>
            <a:r>
              <a:rPr lang="en-GB" sz="1200" dirty="0" smtClean="0">
                <a:solidFill>
                  <a:schemeClr val="accent6"/>
                </a:solidFill>
              </a:rPr>
              <a:t>folder where </a:t>
            </a:r>
            <a:r>
              <a:rPr lang="en-GB" sz="1200" dirty="0" smtClean="0">
                <a:solidFill>
                  <a:schemeClr val="accent6"/>
                </a:solidFill>
              </a:rPr>
              <a:t> </a:t>
            </a:r>
            <a:r>
              <a:rPr lang="en-GB" sz="1200" dirty="0" smtClean="0">
                <a:solidFill>
                  <a:schemeClr val="accent6"/>
                </a:solidFill>
              </a:rPr>
              <a:t>both the PDSC file and the CMSIS pack will be created. </a:t>
            </a:r>
          </a:p>
        </p:txBody>
      </p:sp>
      <p:sp>
        <p:nvSpPr>
          <p:cNvPr id="24" name="TextBox 23"/>
          <p:cNvSpPr txBox="1"/>
          <p:nvPr/>
        </p:nvSpPr>
        <p:spPr>
          <a:xfrm>
            <a:off x="7313579" y="1353513"/>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L</a:t>
            </a:r>
            <a:endParaRPr lang="en-US" sz="1800" dirty="0">
              <a:solidFill>
                <a:schemeClr val="accent6"/>
              </a:solidFill>
            </a:endParaRPr>
          </a:p>
        </p:txBody>
      </p:sp>
      <p:sp>
        <p:nvSpPr>
          <p:cNvPr id="27" name="TextBox 26"/>
          <p:cNvSpPr txBox="1"/>
          <p:nvPr/>
        </p:nvSpPr>
        <p:spPr>
          <a:xfrm>
            <a:off x="1583881" y="277589"/>
            <a:ext cx="228537" cy="276999"/>
          </a:xfrm>
          <a:prstGeom prst="rect">
            <a:avLst/>
          </a:prstGeom>
          <a:noFill/>
          <a:ln>
            <a:solidFill>
              <a:srgbClr val="FF0000"/>
            </a:solidFill>
          </a:ln>
        </p:spPr>
        <p:txBody>
          <a:bodyPr wrap="square" rtlCol="0">
            <a:spAutoFit/>
          </a:bodyPr>
          <a:lstStyle/>
          <a:p>
            <a:r>
              <a:rPr lang="en-GB" sz="1200" dirty="0" smtClean="0">
                <a:solidFill>
                  <a:srgbClr val="FF0000"/>
                </a:solidFill>
              </a:rPr>
              <a:t>1</a:t>
            </a:r>
            <a:endParaRPr lang="en-US" sz="1200" dirty="0">
              <a:solidFill>
                <a:srgbClr val="FF0000"/>
              </a:solidFill>
            </a:endParaRPr>
          </a:p>
        </p:txBody>
      </p:sp>
      <p:pic>
        <p:nvPicPr>
          <p:cNvPr id="3" name="Picture 2"/>
          <p:cNvPicPr>
            <a:picLocks noChangeAspect="1"/>
          </p:cNvPicPr>
          <p:nvPr/>
        </p:nvPicPr>
        <p:blipFill>
          <a:blip r:embed="rId3"/>
          <a:stretch>
            <a:fillRect/>
          </a:stretch>
        </p:blipFill>
        <p:spPr>
          <a:xfrm>
            <a:off x="1812418" y="2924917"/>
            <a:ext cx="3641255" cy="2169891"/>
          </a:xfrm>
          <a:prstGeom prst="rect">
            <a:avLst/>
          </a:prstGeom>
        </p:spPr>
      </p:pic>
      <p:pic>
        <p:nvPicPr>
          <p:cNvPr id="6" name="Picture 5"/>
          <p:cNvPicPr>
            <a:picLocks noChangeAspect="1"/>
          </p:cNvPicPr>
          <p:nvPr/>
        </p:nvPicPr>
        <p:blipFill>
          <a:blip r:embed="rId4"/>
          <a:stretch>
            <a:fillRect/>
          </a:stretch>
        </p:blipFill>
        <p:spPr>
          <a:xfrm>
            <a:off x="8223726" y="4881380"/>
            <a:ext cx="3562336" cy="1900218"/>
          </a:xfrm>
          <a:prstGeom prst="rect">
            <a:avLst/>
          </a:prstGeom>
        </p:spPr>
      </p:pic>
      <p:pic>
        <p:nvPicPr>
          <p:cNvPr id="7" name="Picture 6"/>
          <p:cNvPicPr>
            <a:picLocks noChangeAspect="1"/>
          </p:cNvPicPr>
          <p:nvPr/>
        </p:nvPicPr>
        <p:blipFill>
          <a:blip r:embed="rId5"/>
          <a:stretch>
            <a:fillRect/>
          </a:stretch>
        </p:blipFill>
        <p:spPr>
          <a:xfrm>
            <a:off x="8972900" y="2563286"/>
            <a:ext cx="2317400" cy="1183708"/>
          </a:xfrm>
          <a:prstGeom prst="rect">
            <a:avLst/>
          </a:prstGeom>
        </p:spPr>
      </p:pic>
      <p:sp>
        <p:nvSpPr>
          <p:cNvPr id="5" name="TextBox 4"/>
          <p:cNvSpPr txBox="1"/>
          <p:nvPr/>
        </p:nvSpPr>
        <p:spPr>
          <a:xfrm>
            <a:off x="8371375" y="1869811"/>
            <a:ext cx="3576785" cy="646331"/>
          </a:xfrm>
          <a:prstGeom prst="rect">
            <a:avLst/>
          </a:prstGeom>
          <a:noFill/>
        </p:spPr>
        <p:txBody>
          <a:bodyPr wrap="square" rtlCol="0">
            <a:spAutoFit/>
          </a:bodyPr>
          <a:lstStyle/>
          <a:p>
            <a:r>
              <a:rPr lang="en-GB" sz="1200" dirty="0">
                <a:solidFill>
                  <a:schemeClr val="accent6"/>
                </a:solidFill>
              </a:rPr>
              <a:t>After selecting the destination folder a pop-up window will notify the user about the pack creation.</a:t>
            </a:r>
          </a:p>
        </p:txBody>
      </p:sp>
      <p:sp>
        <p:nvSpPr>
          <p:cNvPr id="12" name="TextBox 11"/>
          <p:cNvSpPr txBox="1"/>
          <p:nvPr/>
        </p:nvSpPr>
        <p:spPr>
          <a:xfrm>
            <a:off x="8371375" y="3865717"/>
            <a:ext cx="3576785" cy="830997"/>
          </a:xfrm>
          <a:prstGeom prst="rect">
            <a:avLst/>
          </a:prstGeom>
          <a:noFill/>
        </p:spPr>
        <p:txBody>
          <a:bodyPr wrap="square" rtlCol="0">
            <a:spAutoFit/>
          </a:bodyPr>
          <a:lstStyle/>
          <a:p>
            <a:r>
              <a:rPr lang="en-GB" sz="1200" dirty="0">
                <a:solidFill>
                  <a:schemeClr val="accent6"/>
                </a:solidFill>
              </a:rPr>
              <a:t>The pack folder will contain:</a:t>
            </a:r>
          </a:p>
          <a:p>
            <a:pPr marL="171450" indent="-171450">
              <a:buFont typeface="Arial" panose="020B0604020202020204" pitchFamily="34" charset="0"/>
              <a:buChar char="•"/>
            </a:pPr>
            <a:r>
              <a:rPr lang="en-GB" sz="1200" dirty="0">
                <a:solidFill>
                  <a:schemeClr val="accent6"/>
                </a:solidFill>
              </a:rPr>
              <a:t>The CMSIS pack</a:t>
            </a:r>
          </a:p>
          <a:p>
            <a:pPr marL="171450" indent="-171450">
              <a:buFont typeface="Arial" panose="020B0604020202020204" pitchFamily="34" charset="0"/>
              <a:buChar char="•"/>
            </a:pPr>
            <a:r>
              <a:rPr lang="en-GB" sz="1200" dirty="0">
                <a:solidFill>
                  <a:schemeClr val="accent6"/>
                </a:solidFill>
              </a:rPr>
              <a:t>A folder with the unzipped content of the pack</a:t>
            </a:r>
          </a:p>
          <a:p>
            <a:pPr marL="171450" indent="-171450">
              <a:buFont typeface="Arial" panose="020B0604020202020204" pitchFamily="34" charset="0"/>
              <a:buChar char="•"/>
            </a:pPr>
            <a:r>
              <a:rPr lang="en-GB" sz="1200" dirty="0">
                <a:solidFill>
                  <a:schemeClr val="accent6"/>
                </a:solidFill>
              </a:rPr>
              <a:t>A log file</a:t>
            </a:r>
          </a:p>
        </p:txBody>
      </p:sp>
    </p:spTree>
    <p:extLst>
      <p:ext uri="{BB962C8B-B14F-4D97-AF65-F5344CB8AC3E}">
        <p14:creationId xmlns:p14="http://schemas.microsoft.com/office/powerpoint/2010/main" val="1270927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16</a:t>
            </a:fld>
            <a:endParaRPr lang="fr-FR" dirty="0"/>
          </a:p>
        </p:txBody>
      </p:sp>
      <p:pic>
        <p:nvPicPr>
          <p:cNvPr id="7" name="Picture 6"/>
          <p:cNvPicPr>
            <a:picLocks noChangeAspect="1"/>
          </p:cNvPicPr>
          <p:nvPr/>
        </p:nvPicPr>
        <p:blipFill>
          <a:blip r:embed="rId2"/>
          <a:stretch>
            <a:fillRect/>
          </a:stretch>
        </p:blipFill>
        <p:spPr>
          <a:xfrm>
            <a:off x="155574" y="1092994"/>
            <a:ext cx="8046927" cy="5003006"/>
          </a:xfrm>
          <a:prstGeom prst="rect">
            <a:avLst/>
          </a:prstGeom>
        </p:spPr>
      </p:pic>
      <p:sp>
        <p:nvSpPr>
          <p:cNvPr id="24" name="TextBox 23"/>
          <p:cNvSpPr txBox="1"/>
          <p:nvPr/>
        </p:nvSpPr>
        <p:spPr>
          <a:xfrm>
            <a:off x="7618379" y="2051593"/>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M</a:t>
            </a:r>
            <a:endParaRPr lang="en-US" sz="1800" dirty="0">
              <a:solidFill>
                <a:schemeClr val="accent6"/>
              </a:solidFill>
            </a:endParaRPr>
          </a:p>
        </p:txBody>
      </p:sp>
      <p:sp>
        <p:nvSpPr>
          <p:cNvPr id="12" name="TextBox 11"/>
          <p:cNvSpPr txBox="1"/>
          <p:nvPr/>
        </p:nvSpPr>
        <p:spPr>
          <a:xfrm>
            <a:off x="8656687" y="1259925"/>
            <a:ext cx="3273951" cy="646331"/>
          </a:xfrm>
          <a:prstGeom prst="rect">
            <a:avLst/>
          </a:prstGeom>
          <a:noFill/>
        </p:spPr>
        <p:txBody>
          <a:bodyPr wrap="square" rtlCol="0">
            <a:spAutoFit/>
          </a:bodyPr>
          <a:lstStyle/>
          <a:p>
            <a:pPr marL="285750" indent="-285750">
              <a:buFont typeface="+mj-lt"/>
              <a:buAutoNum type="alphaUcPeriod" startAt="13"/>
            </a:pPr>
            <a:r>
              <a:rPr lang="en-GB" sz="1200" dirty="0" smtClean="0">
                <a:solidFill>
                  <a:schemeClr val="accent6"/>
                </a:solidFill>
              </a:rPr>
              <a:t>As further verification the user can try to install the pack in the STM32CubeMX</a:t>
            </a:r>
            <a:endParaRPr lang="en-GB" sz="1200" dirty="0">
              <a:solidFill>
                <a:schemeClr val="accent6"/>
              </a:solidFill>
            </a:endParaRPr>
          </a:p>
          <a:p>
            <a:endParaRPr lang="en-GB" sz="1200" dirty="0" smtClean="0">
              <a:solidFill>
                <a:schemeClr val="accent6"/>
              </a:solidFill>
            </a:endParaRPr>
          </a:p>
        </p:txBody>
      </p:sp>
    </p:spTree>
    <p:extLst>
      <p:ext uri="{BB962C8B-B14F-4D97-AF65-F5344CB8AC3E}">
        <p14:creationId xmlns:p14="http://schemas.microsoft.com/office/powerpoint/2010/main" val="3242739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steps</a:t>
            </a:r>
            <a:endParaRPr lang="en-US" dirty="0"/>
          </a:p>
        </p:txBody>
      </p:sp>
      <p:sp>
        <p:nvSpPr>
          <p:cNvPr id="3" name="Content Placeholder 2"/>
          <p:cNvSpPr>
            <a:spLocks noGrp="1"/>
          </p:cNvSpPr>
          <p:nvPr>
            <p:ph idx="1"/>
          </p:nvPr>
        </p:nvSpPr>
        <p:spPr>
          <a:xfrm>
            <a:off x="609759" y="1334615"/>
            <a:ext cx="10975657" cy="4308850"/>
          </a:xfrm>
        </p:spPr>
        <p:txBody>
          <a:bodyPr/>
          <a:lstStyle/>
          <a:p>
            <a:r>
              <a:rPr lang="en-GB" dirty="0" smtClean="0"/>
              <a:t>To complete the </a:t>
            </a:r>
            <a:r>
              <a:rPr lang="en-GB" dirty="0" smtClean="0"/>
              <a:t>CMSIS-Pack </a:t>
            </a:r>
            <a:r>
              <a:rPr lang="en-GB" dirty="0" smtClean="0"/>
              <a:t>standard storage into the database included in the application</a:t>
            </a:r>
          </a:p>
          <a:p>
            <a:r>
              <a:rPr lang="en-GB" dirty="0" smtClean="0"/>
              <a:t>To add the possibility to update the database with the Custom Attributes/Elements created by the user</a:t>
            </a:r>
          </a:p>
          <a:p>
            <a:r>
              <a:rPr lang="en-GB" dirty="0" smtClean="0"/>
              <a:t>To check the </a:t>
            </a:r>
            <a:r>
              <a:rPr lang="en-GB" dirty="0" err="1" smtClean="0"/>
              <a:t>schemaVersion</a:t>
            </a:r>
            <a:r>
              <a:rPr lang="en-GB" dirty="0" smtClean="0"/>
              <a:t> in the </a:t>
            </a:r>
            <a:r>
              <a:rPr lang="en-GB" dirty="0" err="1" smtClean="0"/>
              <a:t>pdsc</a:t>
            </a:r>
            <a:r>
              <a:rPr lang="en-GB" dirty="0" smtClean="0"/>
              <a:t> is supported by the XSD validator embedded in the application</a:t>
            </a:r>
          </a:p>
          <a:p>
            <a:r>
              <a:rPr lang="en-GB" dirty="0" smtClean="0"/>
              <a:t>To add the possibility to update the XSD validator to latest schema version</a:t>
            </a:r>
          </a:p>
          <a:p>
            <a:r>
              <a:rPr lang="en-GB" dirty="0" smtClean="0"/>
              <a:t>To complete all application features (undo/redo, …)</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17</a:t>
            </a:fld>
            <a:endParaRPr lang="fr-FR" dirty="0"/>
          </a:p>
        </p:txBody>
      </p:sp>
    </p:spTree>
    <p:extLst>
      <p:ext uri="{BB962C8B-B14F-4D97-AF65-F5344CB8AC3E}">
        <p14:creationId xmlns:p14="http://schemas.microsoft.com/office/powerpoint/2010/main" val="2013867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CMSIS-Pack Standard Database</a:t>
            </a:r>
            <a:endParaRPr lang="en-US" dirty="0"/>
          </a:p>
        </p:txBody>
      </p:sp>
      <p:sp>
        <p:nvSpPr>
          <p:cNvPr id="4" name="Slide Number Placeholder 3"/>
          <p:cNvSpPr>
            <a:spLocks noGrp="1"/>
          </p:cNvSpPr>
          <p:nvPr>
            <p:ph type="sldNum" sz="quarter" idx="4294967295"/>
          </p:nvPr>
        </p:nvSpPr>
        <p:spPr>
          <a:xfrm>
            <a:off x="11468100" y="669925"/>
            <a:ext cx="727075" cy="215900"/>
          </a:xfrm>
        </p:spPr>
        <p:txBody>
          <a:bodyPr/>
          <a:lstStyle/>
          <a:p>
            <a:fld id="{5B31B9E4-8E4D-4C86-BFD7-412B282B373B}" type="slidenum">
              <a:rPr lang="fr-FR" smtClean="0"/>
              <a:pPr/>
              <a:t>18</a:t>
            </a:fld>
            <a:endParaRPr lang="fr-FR" dirty="0"/>
          </a:p>
        </p:txBody>
      </p:sp>
    </p:spTree>
    <p:extLst>
      <p:ext uri="{BB962C8B-B14F-4D97-AF65-F5344CB8AC3E}">
        <p14:creationId xmlns:p14="http://schemas.microsoft.com/office/powerpoint/2010/main" val="409459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2279F2-DD3F-2240-894B-C91534CB91FD}"/>
              </a:ext>
            </a:extLst>
          </p:cNvPr>
          <p:cNvSpPr>
            <a:spLocks noGrp="1"/>
          </p:cNvSpPr>
          <p:nvPr>
            <p:ph type="title"/>
          </p:nvPr>
        </p:nvSpPr>
        <p:spPr/>
        <p:txBody>
          <a:bodyPr/>
          <a:lstStyle/>
          <a:p>
            <a:r>
              <a:rPr lang="it-IT" dirty="0"/>
              <a:t>Database </a:t>
            </a:r>
            <a:r>
              <a:rPr lang="it-IT" dirty="0" err="1"/>
              <a:t>Overview</a:t>
            </a:r>
            <a:endParaRPr lang="it-IT" dirty="0"/>
          </a:p>
        </p:txBody>
      </p:sp>
      <p:sp>
        <p:nvSpPr>
          <p:cNvPr id="4" name="Segnaposto numero diapositiva 3">
            <a:extLst>
              <a:ext uri="{FF2B5EF4-FFF2-40B4-BE49-F238E27FC236}">
                <a16:creationId xmlns:a16="http://schemas.microsoft.com/office/drawing/2014/main" id="{F3A96C43-95E8-BD47-B030-1D4D1FE3262B}"/>
              </a:ext>
            </a:extLst>
          </p:cNvPr>
          <p:cNvSpPr>
            <a:spLocks noGrp="1"/>
          </p:cNvSpPr>
          <p:nvPr>
            <p:ph type="sldNum" sz="quarter" idx="12"/>
          </p:nvPr>
        </p:nvSpPr>
        <p:spPr/>
        <p:txBody>
          <a:bodyPr/>
          <a:lstStyle/>
          <a:p>
            <a:fld id="{5B31B9E4-8E4D-4C86-BFD7-412B282B373B}" type="slidenum">
              <a:rPr lang="fr-FR" smtClean="0"/>
              <a:pPr/>
              <a:t>19</a:t>
            </a:fld>
            <a:endParaRPr lang="fr-FR" dirty="0"/>
          </a:p>
        </p:txBody>
      </p:sp>
      <p:pic>
        <p:nvPicPr>
          <p:cNvPr id="16" name="Segnaposto contenuto 15">
            <a:extLst>
              <a:ext uri="{FF2B5EF4-FFF2-40B4-BE49-F238E27FC236}">
                <a16:creationId xmlns:a16="http://schemas.microsoft.com/office/drawing/2014/main" id="{FCA53468-6F8A-AB46-B7D2-A03D7D4821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635" y="920137"/>
            <a:ext cx="7457512" cy="5296301"/>
          </a:xfrm>
        </p:spPr>
      </p:pic>
      <p:cxnSp>
        <p:nvCxnSpPr>
          <p:cNvPr id="18" name="Connettore 1 17">
            <a:extLst>
              <a:ext uri="{FF2B5EF4-FFF2-40B4-BE49-F238E27FC236}">
                <a16:creationId xmlns:a16="http://schemas.microsoft.com/office/drawing/2014/main" id="{30651BFD-21F9-9749-A264-97AF155F90B5}"/>
              </a:ext>
            </a:extLst>
          </p:cNvPr>
          <p:cNvCxnSpPr>
            <a:cxnSpLocks/>
          </p:cNvCxnSpPr>
          <p:nvPr/>
        </p:nvCxnSpPr>
        <p:spPr>
          <a:xfrm>
            <a:off x="8245503" y="1259925"/>
            <a:ext cx="0" cy="51806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02196BED-A8E9-FC4D-954F-00393C3213FA}"/>
              </a:ext>
            </a:extLst>
          </p:cNvPr>
          <p:cNvSpPr txBox="1"/>
          <p:nvPr/>
        </p:nvSpPr>
        <p:spPr>
          <a:xfrm>
            <a:off x="8519493" y="1259925"/>
            <a:ext cx="3570111" cy="4524315"/>
          </a:xfrm>
          <a:prstGeom prst="rect">
            <a:avLst/>
          </a:prstGeom>
          <a:noFill/>
        </p:spPr>
        <p:txBody>
          <a:bodyPr wrap="square" rtlCol="0">
            <a:spAutoFit/>
          </a:bodyPr>
          <a:lstStyle/>
          <a:p>
            <a:endParaRPr lang="it-IT" sz="1600" dirty="0">
              <a:solidFill>
                <a:schemeClr val="accent4">
                  <a:lumMod val="90000"/>
                  <a:lumOff val="10000"/>
                </a:schemeClr>
              </a:solidFill>
            </a:endParaRPr>
          </a:p>
          <a:p>
            <a:endParaRPr lang="it-IT" sz="1600" dirty="0"/>
          </a:p>
          <a:p>
            <a:endParaRPr lang="it-IT" sz="1600" dirty="0"/>
          </a:p>
          <a:p>
            <a:endParaRPr lang="it-IT" sz="1600" dirty="0"/>
          </a:p>
          <a:p>
            <a:r>
              <a:rPr lang="it-IT" sz="1600" dirty="0">
                <a:solidFill>
                  <a:schemeClr val="accent4">
                    <a:lumMod val="90000"/>
                    <a:lumOff val="10000"/>
                  </a:schemeClr>
                </a:solidFill>
              </a:rPr>
              <a:t>SQLite is an embedded SQL database engine. </a:t>
            </a:r>
            <a:endParaRPr lang="it-IT" sz="1600" dirty="0" smtClean="0">
              <a:solidFill>
                <a:schemeClr val="accent4">
                  <a:lumMod val="90000"/>
                  <a:lumOff val="10000"/>
                </a:schemeClr>
              </a:solidFill>
            </a:endParaRPr>
          </a:p>
          <a:p>
            <a:endParaRPr lang="it-IT" sz="1600" dirty="0" smtClean="0">
              <a:solidFill>
                <a:schemeClr val="accent4">
                  <a:lumMod val="90000"/>
                  <a:lumOff val="10000"/>
                </a:schemeClr>
              </a:solidFill>
            </a:endParaRPr>
          </a:p>
          <a:p>
            <a:r>
              <a:rPr lang="it-IT" sz="1600" dirty="0" smtClean="0">
                <a:solidFill>
                  <a:schemeClr val="accent4">
                    <a:lumMod val="90000"/>
                    <a:lumOff val="10000"/>
                  </a:schemeClr>
                </a:solidFill>
              </a:rPr>
              <a:t>Unlike </a:t>
            </a:r>
            <a:r>
              <a:rPr lang="it-IT" sz="1600" dirty="0">
                <a:solidFill>
                  <a:schemeClr val="accent4">
                    <a:lumMod val="90000"/>
                    <a:lumOff val="10000"/>
                  </a:schemeClr>
                </a:solidFill>
              </a:rPr>
              <a:t>most other SQL databases, SQLite does not have a separate server process. </a:t>
            </a:r>
            <a:endParaRPr lang="it-IT" sz="1600" dirty="0" smtClean="0">
              <a:solidFill>
                <a:schemeClr val="accent4">
                  <a:lumMod val="90000"/>
                  <a:lumOff val="10000"/>
                </a:schemeClr>
              </a:solidFill>
            </a:endParaRPr>
          </a:p>
          <a:p>
            <a:endParaRPr lang="it-IT" sz="1600" dirty="0">
              <a:solidFill>
                <a:schemeClr val="accent4">
                  <a:lumMod val="90000"/>
                  <a:lumOff val="10000"/>
                </a:schemeClr>
              </a:solidFill>
            </a:endParaRPr>
          </a:p>
          <a:p>
            <a:r>
              <a:rPr lang="it-IT" sz="1600" dirty="0">
                <a:solidFill>
                  <a:schemeClr val="accent4">
                    <a:lumMod val="90000"/>
                    <a:lumOff val="10000"/>
                  </a:schemeClr>
                </a:solidFill>
              </a:rPr>
              <a:t>SQLite reads and writes directly to ordinary disk files</a:t>
            </a:r>
            <a:r>
              <a:rPr lang="it-IT" sz="1600" dirty="0" smtClean="0">
                <a:solidFill>
                  <a:schemeClr val="accent4">
                    <a:lumMod val="90000"/>
                    <a:lumOff val="10000"/>
                  </a:schemeClr>
                </a:solidFill>
              </a:rPr>
              <a:t>.</a:t>
            </a:r>
          </a:p>
          <a:p>
            <a:endParaRPr lang="it-IT" sz="1600" dirty="0">
              <a:solidFill>
                <a:schemeClr val="accent4">
                  <a:lumMod val="90000"/>
                  <a:lumOff val="10000"/>
                </a:schemeClr>
              </a:solidFill>
            </a:endParaRPr>
          </a:p>
          <a:p>
            <a:r>
              <a:rPr lang="it-IT" sz="1600" dirty="0" smtClean="0">
                <a:solidFill>
                  <a:schemeClr val="accent4">
                    <a:lumMod val="90000"/>
                    <a:lumOff val="10000"/>
                  </a:schemeClr>
                </a:solidFill>
              </a:rPr>
              <a:t> </a:t>
            </a:r>
            <a:r>
              <a:rPr lang="it-IT" sz="1600" dirty="0">
                <a:solidFill>
                  <a:schemeClr val="accent4">
                    <a:lumMod val="90000"/>
                    <a:lumOff val="10000"/>
                  </a:schemeClr>
                </a:solidFill>
              </a:rPr>
              <a:t>A complete SQL database with multiple tables, indices, triggers, and views, is contained in a single disk file.</a:t>
            </a:r>
            <a:endParaRPr lang="it-IT" sz="1600" dirty="0">
              <a:solidFill>
                <a:schemeClr val="accent4">
                  <a:lumMod val="90000"/>
                  <a:lumOff val="10000"/>
                </a:schemeClr>
              </a:solidFill>
              <a:latin typeface="Arial" pitchFamily="34" charset="0"/>
              <a:ea typeface="+mj-ea"/>
              <a:cs typeface="Arial" pitchFamily="34" charset="0"/>
            </a:endParaRPr>
          </a:p>
        </p:txBody>
      </p:sp>
      <p:sp>
        <p:nvSpPr>
          <p:cNvPr id="27" name="CasellaDiTesto 26">
            <a:extLst>
              <a:ext uri="{FF2B5EF4-FFF2-40B4-BE49-F238E27FC236}">
                <a16:creationId xmlns:a16="http://schemas.microsoft.com/office/drawing/2014/main" id="{0239DA35-9C2D-E641-B2E5-0B95DE57A356}"/>
              </a:ext>
            </a:extLst>
          </p:cNvPr>
          <p:cNvSpPr txBox="1"/>
          <p:nvPr/>
        </p:nvSpPr>
        <p:spPr>
          <a:xfrm>
            <a:off x="4860407" y="5800951"/>
            <a:ext cx="3267980" cy="276999"/>
          </a:xfrm>
          <a:prstGeom prst="rect">
            <a:avLst/>
          </a:prstGeom>
          <a:noFill/>
        </p:spPr>
        <p:txBody>
          <a:bodyPr wrap="square" rtlCol="0">
            <a:spAutoFit/>
          </a:bodyPr>
          <a:lstStyle/>
          <a:p>
            <a:r>
              <a:rPr lang="it-IT" sz="1200" dirty="0">
                <a:solidFill>
                  <a:schemeClr val="accent4">
                    <a:lumMod val="90000"/>
                    <a:lumOff val="10000"/>
                  </a:schemeClr>
                </a:solidFill>
              </a:rPr>
              <a:t>In the database the </a:t>
            </a:r>
            <a:r>
              <a:rPr lang="it-IT" sz="1200" dirty="0" err="1">
                <a:solidFill>
                  <a:srgbClr val="C00000"/>
                </a:solidFill>
              </a:rPr>
              <a:t>elements</a:t>
            </a:r>
            <a:r>
              <a:rPr lang="it-IT" sz="1200" dirty="0">
                <a:solidFill>
                  <a:schemeClr val="accent4">
                    <a:lumMod val="90000"/>
                    <a:lumOff val="10000"/>
                  </a:schemeClr>
                </a:solidFill>
              </a:rPr>
              <a:t> are </a:t>
            </a:r>
            <a:r>
              <a:rPr lang="it-IT" sz="1200" dirty="0" err="1">
                <a:solidFill>
                  <a:schemeClr val="accent4">
                    <a:lumMod val="90000"/>
                    <a:lumOff val="10000"/>
                  </a:schemeClr>
                </a:solidFill>
              </a:rPr>
              <a:t>called</a:t>
            </a:r>
            <a:r>
              <a:rPr lang="it-IT" sz="1200" dirty="0">
                <a:solidFill>
                  <a:schemeClr val="accent4">
                    <a:lumMod val="90000"/>
                    <a:lumOff val="10000"/>
                  </a:schemeClr>
                </a:solidFill>
              </a:rPr>
              <a:t> </a:t>
            </a:r>
            <a:r>
              <a:rPr lang="it-IT" sz="1200" dirty="0" err="1">
                <a:solidFill>
                  <a:srgbClr val="C00000"/>
                </a:solidFill>
              </a:rPr>
              <a:t>tags</a:t>
            </a:r>
            <a:endParaRPr lang="it-IT" sz="1200" dirty="0">
              <a:solidFill>
                <a:srgbClr val="C00000"/>
              </a:solidFill>
            </a:endParaRPr>
          </a:p>
        </p:txBody>
      </p:sp>
      <p:pic>
        <p:nvPicPr>
          <p:cNvPr id="29" name="Immagine 28">
            <a:extLst>
              <a:ext uri="{FF2B5EF4-FFF2-40B4-BE49-F238E27FC236}">
                <a16:creationId xmlns:a16="http://schemas.microsoft.com/office/drawing/2014/main" id="{96E43D7E-C5A6-3E45-9BBA-43ED7F170A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9492" y="1108186"/>
            <a:ext cx="1387831" cy="1039764"/>
          </a:xfrm>
          <a:prstGeom prst="rect">
            <a:avLst/>
          </a:prstGeom>
        </p:spPr>
      </p:pic>
    </p:spTree>
    <p:extLst>
      <p:ext uri="{BB962C8B-B14F-4D97-AF65-F5344CB8AC3E}">
        <p14:creationId xmlns:p14="http://schemas.microsoft.com/office/powerpoint/2010/main" val="586067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2279F2-DD3F-2240-894B-C91534CB91FD}"/>
              </a:ext>
            </a:extLst>
          </p:cNvPr>
          <p:cNvSpPr>
            <a:spLocks noGrp="1"/>
          </p:cNvSpPr>
          <p:nvPr>
            <p:ph type="title"/>
          </p:nvPr>
        </p:nvSpPr>
        <p:spPr/>
        <p:txBody>
          <a:bodyPr/>
          <a:lstStyle/>
          <a:p>
            <a:r>
              <a:rPr lang="it-IT" dirty="0"/>
              <a:t>Application </a:t>
            </a:r>
            <a:r>
              <a:rPr lang="it-IT" dirty="0" err="1"/>
              <a:t>Overview</a:t>
            </a:r>
            <a:endParaRPr lang="it-IT" dirty="0"/>
          </a:p>
        </p:txBody>
      </p:sp>
      <p:sp>
        <p:nvSpPr>
          <p:cNvPr id="3" name="Segnaposto contenuto 2">
            <a:extLst>
              <a:ext uri="{FF2B5EF4-FFF2-40B4-BE49-F238E27FC236}">
                <a16:creationId xmlns:a16="http://schemas.microsoft.com/office/drawing/2014/main" id="{7464B665-D89E-794F-8F9C-E0786344FF29}"/>
              </a:ext>
            </a:extLst>
          </p:cNvPr>
          <p:cNvSpPr>
            <a:spLocks noGrp="1"/>
          </p:cNvSpPr>
          <p:nvPr>
            <p:ph idx="1"/>
          </p:nvPr>
        </p:nvSpPr>
        <p:spPr>
          <a:xfrm>
            <a:off x="609759" y="1334615"/>
            <a:ext cx="10975657" cy="3877962"/>
          </a:xfrm>
        </p:spPr>
        <p:txBody>
          <a:bodyPr/>
          <a:lstStyle/>
          <a:p>
            <a:pPr marL="0" indent="0">
              <a:buNone/>
            </a:pPr>
            <a:r>
              <a:rPr lang="it-IT" i="1" dirty="0" smtClean="0">
                <a:solidFill>
                  <a:schemeClr val="accent4">
                    <a:lumMod val="90000"/>
                    <a:lumOff val="10000"/>
                  </a:schemeClr>
                </a:solidFill>
              </a:rPr>
              <a:t>PDSC-PACK Creator</a:t>
            </a:r>
            <a:r>
              <a:rPr lang="it-IT" dirty="0" smtClean="0">
                <a:solidFill>
                  <a:schemeClr val="accent4">
                    <a:lumMod val="90000"/>
                    <a:lumOff val="10000"/>
                  </a:schemeClr>
                </a:solidFill>
              </a:rPr>
              <a:t> </a:t>
            </a:r>
            <a:r>
              <a:rPr lang="it-IT" dirty="0">
                <a:solidFill>
                  <a:schemeClr val="accent4">
                    <a:lumMod val="90000"/>
                    <a:lumOff val="10000"/>
                  </a:schemeClr>
                </a:solidFill>
              </a:rPr>
              <a:t>is a Java program for PDSC </a:t>
            </a:r>
            <a:r>
              <a:rPr lang="it-IT" dirty="0" smtClean="0">
                <a:solidFill>
                  <a:schemeClr val="accent4">
                    <a:lumMod val="90000"/>
                    <a:lumOff val="10000"/>
                  </a:schemeClr>
                </a:solidFill>
              </a:rPr>
              <a:t>file </a:t>
            </a:r>
            <a:r>
              <a:rPr lang="it-IT" dirty="0">
                <a:solidFill>
                  <a:schemeClr val="accent4">
                    <a:lumMod val="90000"/>
                    <a:lumOff val="10000"/>
                  </a:schemeClr>
                </a:solidFill>
              </a:rPr>
              <a:t>and </a:t>
            </a:r>
            <a:r>
              <a:rPr lang="it-IT" dirty="0" smtClean="0">
                <a:solidFill>
                  <a:schemeClr val="accent4">
                    <a:lumMod val="90000"/>
                    <a:lumOff val="10000"/>
                  </a:schemeClr>
                </a:solidFill>
              </a:rPr>
              <a:t>CMSIS pack </a:t>
            </a:r>
            <a:r>
              <a:rPr lang="it-IT" dirty="0">
                <a:solidFill>
                  <a:schemeClr val="accent4">
                    <a:lumMod val="90000"/>
                    <a:lumOff val="10000"/>
                  </a:schemeClr>
                </a:solidFill>
              </a:rPr>
              <a:t>creation following </a:t>
            </a:r>
            <a:r>
              <a:rPr lang="it-IT" dirty="0" smtClean="0">
                <a:solidFill>
                  <a:schemeClr val="accent4">
                    <a:lumMod val="90000"/>
                    <a:lumOff val="10000"/>
                  </a:schemeClr>
                </a:solidFill>
              </a:rPr>
              <a:t>CMSIS-Pack Standard (by ARM)</a:t>
            </a:r>
            <a:endParaRPr lang="it-IT" dirty="0">
              <a:solidFill>
                <a:schemeClr val="accent4">
                  <a:lumMod val="90000"/>
                  <a:lumOff val="10000"/>
                </a:schemeClr>
              </a:solidFill>
            </a:endParaRPr>
          </a:p>
          <a:p>
            <a:pPr marL="0" indent="0">
              <a:buNone/>
            </a:pPr>
            <a:r>
              <a:rPr lang="it-IT" dirty="0">
                <a:solidFill>
                  <a:schemeClr val="accent4">
                    <a:lumMod val="90000"/>
                    <a:lumOff val="10000"/>
                  </a:schemeClr>
                </a:solidFill>
              </a:rPr>
              <a:t>Main </a:t>
            </a:r>
            <a:r>
              <a:rPr lang="it-IT" dirty="0" smtClean="0">
                <a:solidFill>
                  <a:schemeClr val="accent4">
                    <a:lumMod val="90000"/>
                    <a:lumOff val="10000"/>
                  </a:schemeClr>
                </a:solidFill>
              </a:rPr>
              <a:t>features </a:t>
            </a:r>
            <a:r>
              <a:rPr lang="it-IT" dirty="0">
                <a:solidFill>
                  <a:schemeClr val="accent4">
                    <a:lumMod val="90000"/>
                    <a:lumOff val="10000"/>
                  </a:schemeClr>
                </a:solidFill>
              </a:rPr>
              <a:t>include:</a:t>
            </a:r>
          </a:p>
          <a:p>
            <a:r>
              <a:rPr lang="it-IT" sz="1800" dirty="0">
                <a:solidFill>
                  <a:schemeClr val="accent4">
                    <a:lumMod val="90000"/>
                    <a:lumOff val="10000"/>
                  </a:schemeClr>
                </a:solidFill>
              </a:rPr>
              <a:t>Easy to use PDSC document creator and </a:t>
            </a:r>
            <a:r>
              <a:rPr lang="it-IT" sz="1800" dirty="0" smtClean="0">
                <a:solidFill>
                  <a:schemeClr val="accent4">
                    <a:lumMod val="90000"/>
                    <a:lumOff val="10000"/>
                  </a:schemeClr>
                </a:solidFill>
              </a:rPr>
              <a:t>reader</a:t>
            </a:r>
            <a:endParaRPr lang="it-IT" sz="1800" dirty="0">
              <a:solidFill>
                <a:schemeClr val="accent4">
                  <a:lumMod val="90000"/>
                  <a:lumOff val="10000"/>
                </a:schemeClr>
              </a:solidFill>
            </a:endParaRPr>
          </a:p>
          <a:p>
            <a:r>
              <a:rPr lang="it-IT" sz="1800" dirty="0" smtClean="0">
                <a:solidFill>
                  <a:schemeClr val="accent4">
                    <a:lumMod val="90000"/>
                    <a:lumOff val="10000"/>
                  </a:schemeClr>
                </a:solidFill>
              </a:rPr>
              <a:t>CMSIS-Pack </a:t>
            </a:r>
            <a:r>
              <a:rPr lang="it-IT" sz="1800" dirty="0">
                <a:solidFill>
                  <a:schemeClr val="accent4">
                    <a:lumMod val="90000"/>
                    <a:lumOff val="10000"/>
                  </a:schemeClr>
                </a:solidFill>
              </a:rPr>
              <a:t>creation starting from PDSC </a:t>
            </a:r>
            <a:r>
              <a:rPr lang="it-IT" sz="1800" dirty="0" smtClean="0">
                <a:solidFill>
                  <a:schemeClr val="accent4">
                    <a:lumMod val="90000"/>
                    <a:lumOff val="10000"/>
                  </a:schemeClr>
                </a:solidFill>
              </a:rPr>
              <a:t>document</a:t>
            </a:r>
            <a:endParaRPr lang="it-IT" sz="1800" dirty="0">
              <a:solidFill>
                <a:schemeClr val="accent4">
                  <a:lumMod val="90000"/>
                  <a:lumOff val="10000"/>
                </a:schemeClr>
              </a:solidFill>
            </a:endParaRPr>
          </a:p>
          <a:p>
            <a:r>
              <a:rPr lang="it-IT" sz="1800" dirty="0">
                <a:solidFill>
                  <a:schemeClr val="accent4">
                    <a:lumMod val="90000"/>
                    <a:lumOff val="10000"/>
                  </a:schemeClr>
                </a:solidFill>
              </a:rPr>
              <a:t>Highly scalable </a:t>
            </a:r>
            <a:r>
              <a:rPr lang="it-IT" sz="1800" dirty="0" smtClean="0">
                <a:solidFill>
                  <a:schemeClr val="accent4">
                    <a:lumMod val="90000"/>
                    <a:lumOff val="10000"/>
                  </a:schemeClr>
                </a:solidFill>
              </a:rPr>
              <a:t>CMSIS-Pack </a:t>
            </a:r>
            <a:r>
              <a:rPr lang="it-IT" sz="1800" dirty="0">
                <a:solidFill>
                  <a:schemeClr val="accent4">
                    <a:lumMod val="90000"/>
                    <a:lumOff val="10000"/>
                  </a:schemeClr>
                </a:solidFill>
              </a:rPr>
              <a:t>standard </a:t>
            </a:r>
            <a:r>
              <a:rPr lang="it-IT" sz="1800" dirty="0" smtClean="0">
                <a:solidFill>
                  <a:schemeClr val="accent4">
                    <a:lumMod val="90000"/>
                    <a:lumOff val="10000"/>
                  </a:schemeClr>
                </a:solidFill>
              </a:rPr>
              <a:t>definition</a:t>
            </a:r>
            <a:endParaRPr lang="it-IT" sz="1800" dirty="0">
              <a:solidFill>
                <a:schemeClr val="accent4">
                  <a:lumMod val="90000"/>
                  <a:lumOff val="10000"/>
                </a:schemeClr>
              </a:solidFill>
            </a:endParaRPr>
          </a:p>
          <a:p>
            <a:pPr marL="0" indent="0">
              <a:buNone/>
            </a:pPr>
            <a:endParaRPr lang="it-IT" sz="1800" dirty="0"/>
          </a:p>
        </p:txBody>
      </p:sp>
      <p:sp>
        <p:nvSpPr>
          <p:cNvPr id="4" name="Segnaposto numero diapositiva 3">
            <a:extLst>
              <a:ext uri="{FF2B5EF4-FFF2-40B4-BE49-F238E27FC236}">
                <a16:creationId xmlns:a16="http://schemas.microsoft.com/office/drawing/2014/main" id="{F3A96C43-95E8-BD47-B030-1D4D1FE3262B}"/>
              </a:ext>
            </a:extLst>
          </p:cNvPr>
          <p:cNvSpPr>
            <a:spLocks noGrp="1"/>
          </p:cNvSpPr>
          <p:nvPr>
            <p:ph type="sldNum" sz="quarter" idx="12"/>
          </p:nvPr>
        </p:nvSpPr>
        <p:spPr/>
        <p:txBody>
          <a:bodyPr/>
          <a:lstStyle/>
          <a:p>
            <a:fld id="{5B31B9E4-8E4D-4C86-BFD7-412B282B373B}" type="slidenum">
              <a:rPr lang="fr-FR" smtClean="0"/>
              <a:pPr/>
              <a:t>2</a:t>
            </a:fld>
            <a:endParaRPr lang="fr-FR" dirty="0"/>
          </a:p>
        </p:txBody>
      </p:sp>
    </p:spTree>
    <p:extLst>
      <p:ext uri="{BB962C8B-B14F-4D97-AF65-F5344CB8AC3E}">
        <p14:creationId xmlns:p14="http://schemas.microsoft.com/office/powerpoint/2010/main" val="327554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2279F2-DD3F-2240-894B-C91534CB91FD}"/>
              </a:ext>
            </a:extLst>
          </p:cNvPr>
          <p:cNvSpPr>
            <a:spLocks noGrp="1"/>
          </p:cNvSpPr>
          <p:nvPr>
            <p:ph type="title"/>
          </p:nvPr>
        </p:nvSpPr>
        <p:spPr/>
        <p:txBody>
          <a:bodyPr/>
          <a:lstStyle/>
          <a:p>
            <a:r>
              <a:rPr lang="it-IT" dirty="0"/>
              <a:t>Database </a:t>
            </a:r>
            <a:r>
              <a:rPr lang="it-IT" dirty="0" err="1"/>
              <a:t>Overview</a:t>
            </a:r>
            <a:endParaRPr lang="it-IT" dirty="0"/>
          </a:p>
        </p:txBody>
      </p:sp>
      <p:sp>
        <p:nvSpPr>
          <p:cNvPr id="4" name="Segnaposto numero diapositiva 3">
            <a:extLst>
              <a:ext uri="{FF2B5EF4-FFF2-40B4-BE49-F238E27FC236}">
                <a16:creationId xmlns:a16="http://schemas.microsoft.com/office/drawing/2014/main" id="{F3A96C43-95E8-BD47-B030-1D4D1FE3262B}"/>
              </a:ext>
            </a:extLst>
          </p:cNvPr>
          <p:cNvSpPr>
            <a:spLocks noGrp="1"/>
          </p:cNvSpPr>
          <p:nvPr>
            <p:ph type="sldNum" sz="quarter" idx="12"/>
          </p:nvPr>
        </p:nvSpPr>
        <p:spPr/>
        <p:txBody>
          <a:bodyPr/>
          <a:lstStyle/>
          <a:p>
            <a:fld id="{5B31B9E4-8E4D-4C86-BFD7-412B282B373B}" type="slidenum">
              <a:rPr lang="fr-FR" smtClean="0"/>
              <a:pPr/>
              <a:t>20</a:t>
            </a:fld>
            <a:endParaRPr lang="fr-FR" dirty="0"/>
          </a:p>
        </p:txBody>
      </p:sp>
      <p:sp>
        <p:nvSpPr>
          <p:cNvPr id="5" name="Segnaposto contenuto 4">
            <a:extLst>
              <a:ext uri="{FF2B5EF4-FFF2-40B4-BE49-F238E27FC236}">
                <a16:creationId xmlns:a16="http://schemas.microsoft.com/office/drawing/2014/main" id="{49C4AB0B-67C0-5244-A9D1-7B75B7AE94DB}"/>
              </a:ext>
            </a:extLst>
          </p:cNvPr>
          <p:cNvSpPr>
            <a:spLocks noGrp="1"/>
          </p:cNvSpPr>
          <p:nvPr>
            <p:ph idx="1"/>
          </p:nvPr>
        </p:nvSpPr>
        <p:spPr>
          <a:xfrm>
            <a:off x="517661" y="1259925"/>
            <a:ext cx="10975657" cy="6155509"/>
          </a:xfrm>
        </p:spPr>
        <p:txBody>
          <a:bodyPr/>
          <a:lstStyle/>
          <a:p>
            <a:pPr marL="0" indent="0">
              <a:buNone/>
            </a:pPr>
            <a:r>
              <a:rPr lang="it-IT" sz="2000" dirty="0" err="1">
                <a:solidFill>
                  <a:schemeClr val="accent4">
                    <a:lumMod val="90000"/>
                    <a:lumOff val="10000"/>
                  </a:schemeClr>
                </a:solidFill>
              </a:rPr>
              <a:t>Elements</a:t>
            </a:r>
            <a:r>
              <a:rPr lang="it-IT" sz="2000" dirty="0">
                <a:solidFill>
                  <a:schemeClr val="accent4">
                    <a:lumMod val="90000"/>
                    <a:lumOff val="10000"/>
                  </a:schemeClr>
                </a:solidFill>
              </a:rPr>
              <a:t> </a:t>
            </a:r>
            <a:r>
              <a:rPr lang="it-IT" sz="2000" dirty="0" err="1">
                <a:solidFill>
                  <a:schemeClr val="accent4">
                    <a:lumMod val="90000"/>
                    <a:lumOff val="10000"/>
                  </a:schemeClr>
                </a:solidFill>
              </a:rPr>
              <a:t>Description</a:t>
            </a:r>
            <a:r>
              <a:rPr lang="it-IT" sz="2000" dirty="0">
                <a:solidFill>
                  <a:schemeClr val="accent4">
                    <a:lumMod val="90000"/>
                    <a:lumOff val="10000"/>
                  </a:schemeClr>
                </a:solidFill>
              </a:rPr>
              <a:t> </a:t>
            </a:r>
            <a:r>
              <a:rPr lang="it-IT" sz="2000" dirty="0" err="1">
                <a:solidFill>
                  <a:schemeClr val="accent4">
                    <a:lumMod val="90000"/>
                    <a:lumOff val="10000"/>
                  </a:schemeClr>
                </a:solidFill>
              </a:rPr>
              <a:t>Tables</a:t>
            </a:r>
            <a:r>
              <a:rPr lang="it-IT" sz="2000" dirty="0">
                <a:solidFill>
                  <a:schemeClr val="accent4">
                    <a:lumMod val="90000"/>
                    <a:lumOff val="10000"/>
                  </a:schemeClr>
                </a:solidFill>
              </a:rPr>
              <a:t> :     </a:t>
            </a:r>
          </a:p>
          <a:p>
            <a:pPr lvl="1"/>
            <a:r>
              <a:rPr lang="it-IT" sz="1600" dirty="0" err="1"/>
              <a:t>tags</a:t>
            </a:r>
            <a:r>
              <a:rPr lang="it-IT" sz="1600" dirty="0"/>
              <a:t> : </a:t>
            </a:r>
            <a:r>
              <a:rPr lang="it-IT" sz="1600" dirty="0" err="1">
                <a:solidFill>
                  <a:schemeClr val="bg1">
                    <a:lumMod val="50000"/>
                  </a:schemeClr>
                </a:solidFill>
              </a:rPr>
              <a:t>Contains</a:t>
            </a:r>
            <a:r>
              <a:rPr lang="it-IT" sz="1600" dirty="0">
                <a:solidFill>
                  <a:schemeClr val="bg1">
                    <a:lumMod val="50000"/>
                  </a:schemeClr>
                </a:solidFill>
              </a:rPr>
              <a:t> the </a:t>
            </a:r>
            <a:r>
              <a:rPr lang="it-IT" sz="1600" dirty="0" err="1">
                <a:solidFill>
                  <a:schemeClr val="bg1">
                    <a:lumMod val="50000"/>
                  </a:schemeClr>
                </a:solidFill>
              </a:rPr>
              <a:t>main</a:t>
            </a:r>
            <a:r>
              <a:rPr lang="it-IT" sz="1600" dirty="0">
                <a:solidFill>
                  <a:schemeClr val="bg1">
                    <a:lumMod val="50000"/>
                  </a:schemeClr>
                </a:solidFill>
              </a:rPr>
              <a:t> </a:t>
            </a:r>
            <a:r>
              <a:rPr lang="it-IT" sz="1600" dirty="0" err="1">
                <a:solidFill>
                  <a:schemeClr val="bg1">
                    <a:lumMod val="50000"/>
                  </a:schemeClr>
                </a:solidFill>
              </a:rPr>
              <a:t>features</a:t>
            </a:r>
            <a:r>
              <a:rPr lang="it-IT" sz="1600" dirty="0">
                <a:solidFill>
                  <a:schemeClr val="bg1">
                    <a:lumMod val="50000"/>
                  </a:schemeClr>
                </a:solidFill>
              </a:rPr>
              <a:t> of </a:t>
            </a:r>
            <a:r>
              <a:rPr lang="it-IT" sz="1600" dirty="0" err="1">
                <a:solidFill>
                  <a:schemeClr val="bg1">
                    <a:lumMod val="50000"/>
                  </a:schemeClr>
                </a:solidFill>
              </a:rPr>
              <a:t>elements</a:t>
            </a:r>
            <a:r>
              <a:rPr lang="it-IT" sz="1600" dirty="0">
                <a:solidFill>
                  <a:schemeClr val="bg1">
                    <a:lumMod val="50000"/>
                  </a:schemeClr>
                </a:solidFill>
              </a:rPr>
              <a:t>, </a:t>
            </a:r>
            <a:r>
              <a:rPr lang="it-IT" sz="1600" dirty="0" err="1">
                <a:solidFill>
                  <a:schemeClr val="bg1">
                    <a:lumMod val="50000"/>
                  </a:schemeClr>
                </a:solidFill>
              </a:rPr>
              <a:t>like</a:t>
            </a:r>
            <a:r>
              <a:rPr lang="it-IT" sz="1600" dirty="0">
                <a:solidFill>
                  <a:schemeClr val="bg1">
                    <a:lumMod val="50000"/>
                  </a:schemeClr>
                </a:solidFill>
              </a:rPr>
              <a:t> </a:t>
            </a:r>
            <a:r>
              <a:rPr lang="it-IT" sz="1600" dirty="0" err="1">
                <a:solidFill>
                  <a:schemeClr val="bg1">
                    <a:lumMod val="50000"/>
                  </a:schemeClr>
                </a:solidFill>
              </a:rPr>
              <a:t>name</a:t>
            </a:r>
            <a:r>
              <a:rPr lang="it-IT" sz="1600" dirty="0">
                <a:solidFill>
                  <a:schemeClr val="bg1">
                    <a:lumMod val="50000"/>
                  </a:schemeClr>
                </a:solidFill>
              </a:rPr>
              <a:t> and </a:t>
            </a:r>
            <a:r>
              <a:rPr lang="it-IT" sz="1600" dirty="0" err="1">
                <a:solidFill>
                  <a:schemeClr val="bg1">
                    <a:lumMod val="50000"/>
                  </a:schemeClr>
                </a:solidFill>
              </a:rPr>
              <a:t>description</a:t>
            </a:r>
            <a:r>
              <a:rPr lang="it-IT" sz="1600" dirty="0">
                <a:solidFill>
                  <a:schemeClr val="bg1">
                    <a:lumMod val="50000"/>
                  </a:schemeClr>
                </a:solidFill>
              </a:rPr>
              <a:t>.</a:t>
            </a:r>
          </a:p>
          <a:p>
            <a:pPr lvl="1"/>
            <a:r>
              <a:rPr lang="it-IT" sz="1600" dirty="0" err="1">
                <a:solidFill>
                  <a:schemeClr val="tx2">
                    <a:lumMod val="90000"/>
                    <a:lumOff val="10000"/>
                  </a:schemeClr>
                </a:solidFill>
              </a:rPr>
              <a:t>tags_content_types</a:t>
            </a:r>
            <a:r>
              <a:rPr lang="it-IT" sz="1600" dirty="0">
                <a:solidFill>
                  <a:schemeClr val="tx2">
                    <a:lumMod val="90000"/>
                    <a:lumOff val="10000"/>
                  </a:schemeClr>
                </a:solidFill>
              </a:rPr>
              <a:t> : </a:t>
            </a:r>
            <a:r>
              <a:rPr lang="it-IT" sz="1600" dirty="0" err="1">
                <a:solidFill>
                  <a:schemeClr val="bg1">
                    <a:lumMod val="50000"/>
                  </a:schemeClr>
                </a:solidFill>
              </a:rPr>
              <a:t>Describe</a:t>
            </a:r>
            <a:r>
              <a:rPr lang="it-IT" sz="1600" dirty="0">
                <a:solidFill>
                  <a:schemeClr val="bg1">
                    <a:lumMod val="50000"/>
                  </a:schemeClr>
                </a:solidFill>
              </a:rPr>
              <a:t> </a:t>
            </a:r>
            <a:r>
              <a:rPr lang="it-IT" sz="1600" dirty="0" err="1">
                <a:solidFill>
                  <a:schemeClr val="bg1">
                    <a:lumMod val="50000"/>
                  </a:schemeClr>
                </a:solidFill>
              </a:rPr>
              <a:t>content</a:t>
            </a:r>
            <a:r>
              <a:rPr lang="it-IT" sz="1600" dirty="0">
                <a:solidFill>
                  <a:schemeClr val="bg1">
                    <a:lumMod val="50000"/>
                  </a:schemeClr>
                </a:solidFill>
              </a:rPr>
              <a:t> </a:t>
            </a:r>
            <a:r>
              <a:rPr lang="it-IT" sz="1600" dirty="0" err="1">
                <a:solidFill>
                  <a:schemeClr val="bg1">
                    <a:lumMod val="50000"/>
                  </a:schemeClr>
                </a:solidFill>
              </a:rPr>
              <a:t>type</a:t>
            </a:r>
            <a:r>
              <a:rPr lang="it-IT" sz="1600" dirty="0">
                <a:solidFill>
                  <a:schemeClr val="bg1">
                    <a:lumMod val="50000"/>
                  </a:schemeClr>
                </a:solidFill>
              </a:rPr>
              <a:t> for </a:t>
            </a:r>
            <a:r>
              <a:rPr lang="it-IT" sz="1600" dirty="0" err="1">
                <a:solidFill>
                  <a:schemeClr val="bg1">
                    <a:lumMod val="50000"/>
                  </a:schemeClr>
                </a:solidFill>
              </a:rPr>
              <a:t>elements</a:t>
            </a:r>
            <a:r>
              <a:rPr lang="it-IT" sz="1600" dirty="0">
                <a:solidFill>
                  <a:schemeClr val="bg1">
                    <a:lumMod val="50000"/>
                  </a:schemeClr>
                </a:solidFill>
              </a:rPr>
              <a:t> (</a:t>
            </a:r>
            <a:r>
              <a:rPr lang="it-IT" sz="1600" dirty="0" err="1">
                <a:solidFill>
                  <a:schemeClr val="bg1">
                    <a:lumMod val="50000"/>
                  </a:schemeClr>
                </a:solidFill>
              </a:rPr>
              <a:t>string</a:t>
            </a:r>
            <a:r>
              <a:rPr lang="it-IT" sz="1600" dirty="0">
                <a:solidFill>
                  <a:schemeClr val="bg1">
                    <a:lumMod val="50000"/>
                  </a:schemeClr>
                </a:solidFill>
              </a:rPr>
              <a:t> , </a:t>
            </a:r>
            <a:r>
              <a:rPr lang="it-IT" sz="1600" dirty="0" err="1">
                <a:solidFill>
                  <a:schemeClr val="bg1">
                    <a:lumMod val="50000"/>
                  </a:schemeClr>
                </a:solidFill>
              </a:rPr>
              <a:t>void</a:t>
            </a:r>
            <a:r>
              <a:rPr lang="it-IT" sz="1600" dirty="0">
                <a:solidFill>
                  <a:schemeClr val="bg1">
                    <a:lumMod val="50000"/>
                  </a:schemeClr>
                </a:solidFill>
              </a:rPr>
              <a:t> , </a:t>
            </a:r>
            <a:r>
              <a:rPr lang="it-IT" sz="1600" dirty="0" err="1">
                <a:solidFill>
                  <a:schemeClr val="bg1">
                    <a:lumMod val="50000"/>
                  </a:schemeClr>
                </a:solidFill>
              </a:rPr>
              <a:t>elements</a:t>
            </a:r>
            <a:r>
              <a:rPr lang="it-IT" sz="1600" dirty="0">
                <a:solidFill>
                  <a:schemeClr val="bg1">
                    <a:lumMod val="50000"/>
                  </a:schemeClr>
                </a:solidFill>
              </a:rPr>
              <a:t> … ).</a:t>
            </a:r>
          </a:p>
          <a:p>
            <a:pPr lvl="1"/>
            <a:r>
              <a:rPr lang="it-IT" sz="1600" dirty="0" err="1"/>
              <a:t>tags_possible_values_types</a:t>
            </a:r>
            <a:r>
              <a:rPr lang="it-IT" sz="1600" dirty="0"/>
              <a:t> : </a:t>
            </a:r>
            <a:r>
              <a:rPr lang="it-IT" sz="1600" dirty="0" err="1">
                <a:solidFill>
                  <a:schemeClr val="bg1">
                    <a:lumMod val="50000"/>
                  </a:schemeClr>
                </a:solidFill>
              </a:rPr>
              <a:t>Contains</a:t>
            </a:r>
            <a:r>
              <a:rPr lang="it-IT" sz="1600" dirty="0">
                <a:solidFill>
                  <a:schemeClr val="bg1">
                    <a:lumMod val="50000"/>
                  </a:schemeClr>
                </a:solidFill>
              </a:rPr>
              <a:t> </a:t>
            </a:r>
            <a:r>
              <a:rPr lang="it-IT" sz="1600" dirty="0" err="1">
                <a:solidFill>
                  <a:schemeClr val="bg1">
                    <a:lumMod val="50000"/>
                  </a:schemeClr>
                </a:solidFill>
              </a:rPr>
              <a:t>possible</a:t>
            </a:r>
            <a:r>
              <a:rPr lang="it-IT" sz="1600" dirty="0">
                <a:solidFill>
                  <a:schemeClr val="bg1">
                    <a:lumMod val="50000"/>
                  </a:schemeClr>
                </a:solidFill>
              </a:rPr>
              <a:t> </a:t>
            </a:r>
            <a:r>
              <a:rPr lang="it-IT" sz="1600" dirty="0" err="1">
                <a:solidFill>
                  <a:schemeClr val="bg1">
                    <a:lumMod val="50000"/>
                  </a:schemeClr>
                </a:solidFill>
              </a:rPr>
              <a:t>types</a:t>
            </a:r>
            <a:r>
              <a:rPr lang="it-IT" sz="1600" dirty="0">
                <a:solidFill>
                  <a:schemeClr val="bg1">
                    <a:lumMod val="50000"/>
                  </a:schemeClr>
                </a:solidFill>
              </a:rPr>
              <a:t> for </a:t>
            </a:r>
            <a:r>
              <a:rPr lang="it-IT" sz="1600" dirty="0" err="1">
                <a:solidFill>
                  <a:schemeClr val="bg1">
                    <a:lumMod val="50000"/>
                  </a:schemeClr>
                </a:solidFill>
              </a:rPr>
              <a:t>elements</a:t>
            </a:r>
            <a:r>
              <a:rPr lang="it-IT" sz="1600" dirty="0">
                <a:solidFill>
                  <a:schemeClr val="bg1">
                    <a:lumMod val="50000"/>
                  </a:schemeClr>
                </a:solidFill>
              </a:rPr>
              <a:t> </a:t>
            </a:r>
            <a:r>
              <a:rPr lang="it-IT" sz="1600" dirty="0" err="1">
                <a:solidFill>
                  <a:schemeClr val="bg1">
                    <a:lumMod val="50000"/>
                  </a:schemeClr>
                </a:solidFill>
              </a:rPr>
              <a:t>that</a:t>
            </a:r>
            <a:r>
              <a:rPr lang="it-IT" sz="1600" dirty="0">
                <a:solidFill>
                  <a:schemeClr val="bg1">
                    <a:lumMod val="50000"/>
                  </a:schemeClr>
                </a:solidFill>
              </a:rPr>
              <a:t> </a:t>
            </a:r>
            <a:r>
              <a:rPr lang="it-IT" sz="1600" dirty="0" err="1">
                <a:solidFill>
                  <a:schemeClr val="bg1">
                    <a:lumMod val="50000"/>
                  </a:schemeClr>
                </a:solidFill>
              </a:rPr>
              <a:t>have</a:t>
            </a:r>
            <a:r>
              <a:rPr lang="it-IT" sz="1600" dirty="0">
                <a:solidFill>
                  <a:schemeClr val="bg1">
                    <a:lumMod val="50000"/>
                  </a:schemeClr>
                </a:solidFill>
              </a:rPr>
              <a:t> </a:t>
            </a:r>
            <a:r>
              <a:rPr lang="it-IT" sz="1600" dirty="0" err="1">
                <a:solidFill>
                  <a:schemeClr val="bg1">
                    <a:lumMod val="50000"/>
                  </a:schemeClr>
                </a:solidFill>
              </a:rPr>
              <a:t>content</a:t>
            </a:r>
            <a:r>
              <a:rPr lang="it-IT" sz="1600" dirty="0">
                <a:solidFill>
                  <a:schemeClr val="bg1">
                    <a:lumMod val="50000"/>
                  </a:schemeClr>
                </a:solidFill>
              </a:rPr>
              <a:t> </a:t>
            </a:r>
            <a:r>
              <a:rPr lang="it-IT" sz="1600" dirty="0" err="1">
                <a:solidFill>
                  <a:schemeClr val="bg1">
                    <a:lumMod val="50000"/>
                  </a:schemeClr>
                </a:solidFill>
              </a:rPr>
              <a:t>restriction</a:t>
            </a:r>
            <a:r>
              <a:rPr lang="it-IT" sz="1600" dirty="0">
                <a:solidFill>
                  <a:schemeClr val="bg1">
                    <a:lumMod val="50000"/>
                  </a:schemeClr>
                </a:solidFill>
              </a:rPr>
              <a:t>. </a:t>
            </a:r>
          </a:p>
          <a:p>
            <a:pPr lvl="1"/>
            <a:r>
              <a:rPr lang="it-IT" sz="1600" dirty="0" err="1">
                <a:solidFill>
                  <a:schemeClr val="tx2">
                    <a:lumMod val="90000"/>
                    <a:lumOff val="10000"/>
                  </a:schemeClr>
                </a:solidFill>
              </a:rPr>
              <a:t>tags_possible_values</a:t>
            </a:r>
            <a:r>
              <a:rPr lang="it-IT" sz="1600" dirty="0">
                <a:solidFill>
                  <a:schemeClr val="tx2">
                    <a:lumMod val="90000"/>
                    <a:lumOff val="10000"/>
                  </a:schemeClr>
                </a:solidFill>
              </a:rPr>
              <a:t> : </a:t>
            </a:r>
            <a:r>
              <a:rPr lang="it-IT" sz="1600" dirty="0" err="1">
                <a:solidFill>
                  <a:schemeClr val="bg1">
                    <a:lumMod val="50000"/>
                  </a:schemeClr>
                </a:solidFill>
              </a:rPr>
              <a:t>Contains</a:t>
            </a:r>
            <a:r>
              <a:rPr lang="it-IT" sz="1600" dirty="0">
                <a:solidFill>
                  <a:schemeClr val="bg1">
                    <a:lumMod val="50000"/>
                  </a:schemeClr>
                </a:solidFill>
              </a:rPr>
              <a:t> </a:t>
            </a:r>
            <a:r>
              <a:rPr lang="it-IT" sz="1600" dirty="0" err="1">
                <a:solidFill>
                  <a:schemeClr val="bg1">
                    <a:lumMod val="50000"/>
                  </a:schemeClr>
                </a:solidFill>
              </a:rPr>
              <a:t>all</a:t>
            </a:r>
            <a:r>
              <a:rPr lang="it-IT" sz="1600" dirty="0">
                <a:solidFill>
                  <a:schemeClr val="bg1">
                    <a:lumMod val="50000"/>
                  </a:schemeClr>
                </a:solidFill>
              </a:rPr>
              <a:t> </a:t>
            </a:r>
            <a:r>
              <a:rPr lang="it-IT" sz="1600" dirty="0" err="1">
                <a:solidFill>
                  <a:schemeClr val="bg1">
                    <a:lumMod val="50000"/>
                  </a:schemeClr>
                </a:solidFill>
              </a:rPr>
              <a:t>possible</a:t>
            </a:r>
            <a:r>
              <a:rPr lang="it-IT" sz="1600" dirty="0">
                <a:solidFill>
                  <a:schemeClr val="bg1">
                    <a:lumMod val="50000"/>
                  </a:schemeClr>
                </a:solidFill>
              </a:rPr>
              <a:t> </a:t>
            </a:r>
            <a:r>
              <a:rPr lang="it-IT" sz="1600" dirty="0" err="1">
                <a:solidFill>
                  <a:schemeClr val="bg1">
                    <a:lumMod val="50000"/>
                  </a:schemeClr>
                </a:solidFill>
              </a:rPr>
              <a:t>values</a:t>
            </a:r>
            <a:r>
              <a:rPr lang="it-IT" sz="1600" dirty="0">
                <a:solidFill>
                  <a:schemeClr val="bg1">
                    <a:lumMod val="50000"/>
                  </a:schemeClr>
                </a:solidFill>
              </a:rPr>
              <a:t> </a:t>
            </a:r>
            <a:r>
              <a:rPr lang="it-IT" sz="1600" dirty="0" err="1">
                <a:solidFill>
                  <a:schemeClr val="bg1">
                    <a:lumMod val="50000"/>
                  </a:schemeClr>
                </a:solidFill>
              </a:rPr>
              <a:t>associated</a:t>
            </a:r>
            <a:r>
              <a:rPr lang="it-IT" sz="1600" dirty="0">
                <a:solidFill>
                  <a:schemeClr val="bg1">
                    <a:lumMod val="50000"/>
                  </a:schemeClr>
                </a:solidFill>
              </a:rPr>
              <a:t> with </a:t>
            </a:r>
            <a:r>
              <a:rPr lang="it-IT" sz="1600" dirty="0" err="1">
                <a:solidFill>
                  <a:schemeClr val="bg1">
                    <a:lumMod val="50000"/>
                  </a:schemeClr>
                </a:solidFill>
              </a:rPr>
              <a:t>particular</a:t>
            </a:r>
            <a:r>
              <a:rPr lang="it-IT" sz="1600" dirty="0">
                <a:solidFill>
                  <a:schemeClr val="bg1">
                    <a:lumMod val="50000"/>
                  </a:schemeClr>
                </a:solidFill>
              </a:rPr>
              <a:t> </a:t>
            </a:r>
            <a:r>
              <a:rPr lang="it-IT" sz="1600" dirty="0" err="1">
                <a:solidFill>
                  <a:schemeClr val="bg1">
                    <a:lumMod val="50000"/>
                  </a:schemeClr>
                </a:solidFill>
              </a:rPr>
              <a:t>type</a:t>
            </a:r>
            <a:r>
              <a:rPr lang="it-IT" sz="1600" dirty="0">
                <a:solidFill>
                  <a:schemeClr val="bg1">
                    <a:lumMod val="50000"/>
                  </a:schemeClr>
                </a:solidFill>
              </a:rPr>
              <a:t>.</a:t>
            </a:r>
          </a:p>
          <a:p>
            <a:pPr lvl="1"/>
            <a:r>
              <a:rPr lang="it-IT" sz="1600" dirty="0" err="1">
                <a:solidFill>
                  <a:schemeClr val="tx2">
                    <a:lumMod val="90000"/>
                    <a:lumOff val="10000"/>
                  </a:schemeClr>
                </a:solidFill>
              </a:rPr>
              <a:t>tags_tags_relations</a:t>
            </a:r>
            <a:r>
              <a:rPr lang="it-IT" sz="1600" dirty="0">
                <a:solidFill>
                  <a:schemeClr val="tx2">
                    <a:lumMod val="90000"/>
                    <a:lumOff val="10000"/>
                  </a:schemeClr>
                </a:solidFill>
              </a:rPr>
              <a:t> : </a:t>
            </a:r>
            <a:r>
              <a:rPr lang="it-IT" sz="1600" dirty="0" err="1">
                <a:solidFill>
                  <a:schemeClr val="bg1">
                    <a:lumMod val="50000"/>
                  </a:schemeClr>
                </a:solidFill>
              </a:rPr>
              <a:t>Contains</a:t>
            </a:r>
            <a:r>
              <a:rPr lang="it-IT" sz="1600" dirty="0">
                <a:solidFill>
                  <a:schemeClr val="bg1">
                    <a:lumMod val="50000"/>
                  </a:schemeClr>
                </a:solidFill>
              </a:rPr>
              <a:t> the </a:t>
            </a:r>
            <a:r>
              <a:rPr lang="it-IT" sz="1600" dirty="0" err="1">
                <a:solidFill>
                  <a:schemeClr val="bg1">
                    <a:lumMod val="50000"/>
                  </a:schemeClr>
                </a:solidFill>
              </a:rPr>
              <a:t>relationships</a:t>
            </a:r>
            <a:r>
              <a:rPr lang="it-IT" sz="1600" dirty="0">
                <a:solidFill>
                  <a:schemeClr val="bg1">
                    <a:lumMod val="50000"/>
                  </a:schemeClr>
                </a:solidFill>
              </a:rPr>
              <a:t> </a:t>
            </a:r>
            <a:r>
              <a:rPr lang="it-IT" sz="1600" dirty="0" err="1">
                <a:solidFill>
                  <a:schemeClr val="bg1">
                    <a:lumMod val="50000"/>
                  </a:schemeClr>
                </a:solidFill>
              </a:rPr>
              <a:t>between</a:t>
            </a:r>
            <a:r>
              <a:rPr lang="it-IT" sz="1600" dirty="0">
                <a:solidFill>
                  <a:schemeClr val="bg1">
                    <a:lumMod val="50000"/>
                  </a:schemeClr>
                </a:solidFill>
              </a:rPr>
              <a:t> </a:t>
            </a:r>
            <a:r>
              <a:rPr lang="it-IT" sz="1600" dirty="0" err="1">
                <a:solidFill>
                  <a:schemeClr val="bg1">
                    <a:lumMod val="50000"/>
                  </a:schemeClr>
                </a:solidFill>
              </a:rPr>
              <a:t>tags</a:t>
            </a:r>
            <a:r>
              <a:rPr lang="it-IT" sz="1600" dirty="0">
                <a:solidFill>
                  <a:schemeClr val="bg1">
                    <a:lumMod val="50000"/>
                  </a:schemeClr>
                </a:solidFill>
              </a:rPr>
              <a:t>.</a:t>
            </a:r>
          </a:p>
          <a:p>
            <a:pPr lvl="1"/>
            <a:r>
              <a:rPr lang="it-IT" sz="1600" dirty="0" err="1">
                <a:solidFill>
                  <a:schemeClr val="tx2">
                    <a:lumMod val="90000"/>
                    <a:lumOff val="10000"/>
                  </a:schemeClr>
                </a:solidFill>
              </a:rPr>
              <a:t>tags_attributes_exceptions</a:t>
            </a:r>
            <a:r>
              <a:rPr lang="it-IT" sz="1600" dirty="0">
                <a:solidFill>
                  <a:schemeClr val="tx2">
                    <a:lumMod val="90000"/>
                    <a:lumOff val="10000"/>
                  </a:schemeClr>
                </a:solidFill>
              </a:rPr>
              <a:t> : </a:t>
            </a:r>
            <a:r>
              <a:rPr lang="it-IT" sz="1600" dirty="0" err="1">
                <a:solidFill>
                  <a:schemeClr val="bg1">
                    <a:lumMod val="50000"/>
                  </a:schemeClr>
                </a:solidFill>
              </a:rPr>
              <a:t>Contains</a:t>
            </a:r>
            <a:r>
              <a:rPr lang="it-IT" sz="1600" dirty="0">
                <a:solidFill>
                  <a:schemeClr val="bg1">
                    <a:lumMod val="50000"/>
                  </a:schemeClr>
                </a:solidFill>
              </a:rPr>
              <a:t> the </a:t>
            </a:r>
            <a:r>
              <a:rPr lang="it-IT" sz="1600" dirty="0" err="1">
                <a:solidFill>
                  <a:schemeClr val="bg1">
                    <a:lumMod val="50000"/>
                  </a:schemeClr>
                </a:solidFill>
              </a:rPr>
              <a:t>exceptions</a:t>
            </a:r>
            <a:r>
              <a:rPr lang="it-IT" sz="1600" dirty="0">
                <a:solidFill>
                  <a:schemeClr val="bg1">
                    <a:lumMod val="50000"/>
                  </a:schemeClr>
                </a:solidFill>
              </a:rPr>
              <a:t> </a:t>
            </a:r>
            <a:r>
              <a:rPr lang="it-IT" sz="1600" dirty="0" err="1">
                <a:solidFill>
                  <a:schemeClr val="bg1">
                    <a:lumMod val="50000"/>
                  </a:schemeClr>
                </a:solidFill>
              </a:rPr>
              <a:t>that</a:t>
            </a:r>
            <a:r>
              <a:rPr lang="it-IT" sz="1600" dirty="0">
                <a:solidFill>
                  <a:schemeClr val="bg1">
                    <a:lumMod val="50000"/>
                  </a:schemeClr>
                </a:solidFill>
              </a:rPr>
              <a:t> </a:t>
            </a:r>
            <a:r>
              <a:rPr lang="it-IT" sz="1600" dirty="0" err="1">
                <a:solidFill>
                  <a:schemeClr val="bg1">
                    <a:lumMod val="50000"/>
                  </a:schemeClr>
                </a:solidFill>
              </a:rPr>
              <a:t>elements</a:t>
            </a:r>
            <a:r>
              <a:rPr lang="it-IT" sz="1600" dirty="0">
                <a:solidFill>
                  <a:schemeClr val="bg1">
                    <a:lumMod val="50000"/>
                  </a:schemeClr>
                </a:solidFill>
              </a:rPr>
              <a:t> can </a:t>
            </a:r>
            <a:r>
              <a:rPr lang="it-IT" sz="1600" dirty="0" err="1">
                <a:solidFill>
                  <a:schemeClr val="bg1">
                    <a:lumMod val="50000"/>
                  </a:schemeClr>
                </a:solidFill>
              </a:rPr>
              <a:t>have</a:t>
            </a:r>
            <a:r>
              <a:rPr lang="it-IT" sz="1600" dirty="0">
                <a:solidFill>
                  <a:schemeClr val="bg1">
                    <a:lumMod val="50000"/>
                  </a:schemeClr>
                </a:solidFill>
              </a:rPr>
              <a:t> on </a:t>
            </a:r>
            <a:r>
              <a:rPr lang="it-IT" sz="1600" dirty="0" err="1">
                <a:solidFill>
                  <a:schemeClr val="bg1">
                    <a:lumMod val="50000"/>
                  </a:schemeClr>
                </a:solidFill>
              </a:rPr>
              <a:t>attributes</a:t>
            </a:r>
            <a:r>
              <a:rPr lang="it-IT" sz="1600" dirty="0">
                <a:solidFill>
                  <a:schemeClr val="bg1">
                    <a:lumMod val="50000"/>
                  </a:schemeClr>
                </a:solidFill>
              </a:rPr>
              <a:t> in </a:t>
            </a:r>
            <a:r>
              <a:rPr lang="it-IT" sz="1600" dirty="0" err="1">
                <a:solidFill>
                  <a:schemeClr val="bg1">
                    <a:lumMod val="50000"/>
                  </a:schemeClr>
                </a:solidFill>
              </a:rPr>
              <a:t>certain</a:t>
            </a:r>
            <a:r>
              <a:rPr lang="it-IT" sz="1600" dirty="0">
                <a:solidFill>
                  <a:schemeClr val="bg1">
                    <a:lumMod val="50000"/>
                  </a:schemeClr>
                </a:solidFill>
              </a:rPr>
              <a:t> </a:t>
            </a:r>
            <a:r>
              <a:rPr lang="it-IT" sz="1600" dirty="0" err="1">
                <a:solidFill>
                  <a:schemeClr val="bg1">
                    <a:lumMod val="50000"/>
                  </a:schemeClr>
                </a:solidFill>
              </a:rPr>
              <a:t>conditions</a:t>
            </a:r>
            <a:r>
              <a:rPr lang="it-IT" sz="1600" dirty="0">
                <a:solidFill>
                  <a:schemeClr val="bg1">
                    <a:lumMod val="50000"/>
                  </a:schemeClr>
                </a:solidFill>
              </a:rPr>
              <a:t> . </a:t>
            </a:r>
          </a:p>
          <a:p>
            <a:pPr lvl="1"/>
            <a:r>
              <a:rPr lang="it-IT" sz="1600" dirty="0" err="1">
                <a:solidFill>
                  <a:schemeClr val="tx2">
                    <a:lumMod val="90000"/>
                    <a:lumOff val="10000"/>
                  </a:schemeClr>
                </a:solidFill>
              </a:rPr>
              <a:t>attributes_tags_relations</a:t>
            </a:r>
            <a:r>
              <a:rPr lang="it-IT" sz="1600" dirty="0">
                <a:solidFill>
                  <a:schemeClr val="tx2">
                    <a:lumMod val="90000"/>
                    <a:lumOff val="10000"/>
                  </a:schemeClr>
                </a:solidFill>
              </a:rPr>
              <a:t> : </a:t>
            </a:r>
            <a:r>
              <a:rPr lang="it-IT" sz="1600" dirty="0" err="1">
                <a:solidFill>
                  <a:schemeClr val="bg1">
                    <a:lumMod val="50000"/>
                  </a:schemeClr>
                </a:solidFill>
              </a:rPr>
              <a:t>Contains</a:t>
            </a:r>
            <a:r>
              <a:rPr lang="it-IT" sz="1600" dirty="0">
                <a:solidFill>
                  <a:schemeClr val="bg1">
                    <a:lumMod val="50000"/>
                  </a:schemeClr>
                </a:solidFill>
              </a:rPr>
              <a:t> the </a:t>
            </a:r>
            <a:r>
              <a:rPr lang="it-IT" sz="1600" dirty="0" err="1">
                <a:solidFill>
                  <a:schemeClr val="bg1">
                    <a:lumMod val="50000"/>
                  </a:schemeClr>
                </a:solidFill>
              </a:rPr>
              <a:t>relationships</a:t>
            </a:r>
            <a:r>
              <a:rPr lang="it-IT" sz="1600" dirty="0">
                <a:solidFill>
                  <a:schemeClr val="bg1">
                    <a:lumMod val="50000"/>
                  </a:schemeClr>
                </a:solidFill>
              </a:rPr>
              <a:t> </a:t>
            </a:r>
            <a:r>
              <a:rPr lang="it-IT" sz="1600" dirty="0" err="1">
                <a:solidFill>
                  <a:schemeClr val="bg1">
                    <a:lumMod val="50000"/>
                  </a:schemeClr>
                </a:solidFill>
              </a:rPr>
              <a:t>between</a:t>
            </a:r>
            <a:r>
              <a:rPr lang="it-IT" sz="1600" dirty="0">
                <a:solidFill>
                  <a:schemeClr val="bg1">
                    <a:lumMod val="50000"/>
                  </a:schemeClr>
                </a:solidFill>
              </a:rPr>
              <a:t> </a:t>
            </a:r>
            <a:r>
              <a:rPr lang="it-IT" sz="1600" dirty="0" err="1">
                <a:solidFill>
                  <a:schemeClr val="bg1">
                    <a:lumMod val="50000"/>
                  </a:schemeClr>
                </a:solidFill>
              </a:rPr>
              <a:t>tags</a:t>
            </a:r>
            <a:r>
              <a:rPr lang="it-IT" sz="1600" dirty="0">
                <a:solidFill>
                  <a:schemeClr val="bg1">
                    <a:lumMod val="50000"/>
                  </a:schemeClr>
                </a:solidFill>
              </a:rPr>
              <a:t> and </a:t>
            </a:r>
            <a:r>
              <a:rPr lang="it-IT" sz="1600" dirty="0" err="1">
                <a:solidFill>
                  <a:schemeClr val="bg1">
                    <a:lumMod val="50000"/>
                  </a:schemeClr>
                </a:solidFill>
              </a:rPr>
              <a:t>attrbiutes</a:t>
            </a:r>
            <a:r>
              <a:rPr lang="it-IT" sz="1600" dirty="0">
                <a:solidFill>
                  <a:schemeClr val="bg1">
                    <a:lumMod val="50000"/>
                  </a:schemeClr>
                </a:solidFill>
              </a:rPr>
              <a:t>.</a:t>
            </a:r>
          </a:p>
          <a:p>
            <a:pPr lvl="1"/>
            <a:r>
              <a:rPr lang="it-IT" sz="1600" dirty="0" err="1">
                <a:solidFill>
                  <a:schemeClr val="tx2">
                    <a:lumMod val="90000"/>
                    <a:lumOff val="10000"/>
                  </a:schemeClr>
                </a:solidFill>
              </a:rPr>
              <a:t>name_space</a:t>
            </a:r>
            <a:r>
              <a:rPr lang="it-IT" sz="1600" dirty="0">
                <a:solidFill>
                  <a:schemeClr val="tx2">
                    <a:lumMod val="90000"/>
                    <a:lumOff val="10000"/>
                  </a:schemeClr>
                </a:solidFill>
              </a:rPr>
              <a:t>: </a:t>
            </a:r>
            <a:r>
              <a:rPr lang="it-IT" sz="1600" dirty="0" err="1">
                <a:solidFill>
                  <a:schemeClr val="bg1">
                    <a:lumMod val="50000"/>
                  </a:schemeClr>
                </a:solidFill>
              </a:rPr>
              <a:t>Contains</a:t>
            </a:r>
            <a:r>
              <a:rPr lang="it-IT" sz="1600" dirty="0">
                <a:solidFill>
                  <a:schemeClr val="bg1">
                    <a:lumMod val="50000"/>
                  </a:schemeClr>
                </a:solidFill>
              </a:rPr>
              <a:t> the </a:t>
            </a:r>
            <a:r>
              <a:rPr lang="it-IT" sz="1600" dirty="0" err="1">
                <a:solidFill>
                  <a:schemeClr val="bg1">
                    <a:lumMod val="50000"/>
                  </a:schemeClr>
                </a:solidFill>
              </a:rPr>
              <a:t>main</a:t>
            </a:r>
            <a:r>
              <a:rPr lang="it-IT" sz="1600" dirty="0">
                <a:solidFill>
                  <a:schemeClr val="bg1">
                    <a:lumMod val="50000"/>
                  </a:schemeClr>
                </a:solidFill>
              </a:rPr>
              <a:t> </a:t>
            </a:r>
            <a:r>
              <a:rPr lang="it-IT" sz="1600" dirty="0" err="1">
                <a:solidFill>
                  <a:schemeClr val="bg1">
                    <a:lumMod val="50000"/>
                  </a:schemeClr>
                </a:solidFill>
              </a:rPr>
              <a:t>features</a:t>
            </a:r>
            <a:r>
              <a:rPr lang="it-IT" sz="1600" dirty="0">
                <a:solidFill>
                  <a:schemeClr val="bg1">
                    <a:lumMod val="50000"/>
                  </a:schemeClr>
                </a:solidFill>
              </a:rPr>
              <a:t> of </a:t>
            </a:r>
            <a:r>
              <a:rPr lang="it-IT" sz="1600" dirty="0" err="1">
                <a:solidFill>
                  <a:schemeClr val="bg1">
                    <a:lumMod val="50000"/>
                  </a:schemeClr>
                </a:solidFill>
              </a:rPr>
              <a:t>name</a:t>
            </a:r>
            <a:r>
              <a:rPr lang="it-IT" sz="1600" dirty="0">
                <a:solidFill>
                  <a:schemeClr val="bg1">
                    <a:lumMod val="50000"/>
                  </a:schemeClr>
                </a:solidFill>
              </a:rPr>
              <a:t> </a:t>
            </a:r>
            <a:r>
              <a:rPr lang="it-IT" sz="1600" dirty="0" err="1">
                <a:solidFill>
                  <a:schemeClr val="bg1">
                    <a:lumMod val="50000"/>
                  </a:schemeClr>
                </a:solidFill>
              </a:rPr>
              <a:t>sapce</a:t>
            </a:r>
            <a:r>
              <a:rPr lang="it-IT" sz="1600" dirty="0">
                <a:solidFill>
                  <a:schemeClr val="bg1">
                    <a:lumMod val="50000"/>
                  </a:schemeClr>
                </a:solidFill>
              </a:rPr>
              <a:t>. </a:t>
            </a:r>
          </a:p>
          <a:p>
            <a:pPr marL="0" indent="0">
              <a:buNone/>
            </a:pPr>
            <a:r>
              <a:rPr lang="it-IT" sz="2000" dirty="0" err="1">
                <a:solidFill>
                  <a:schemeClr val="accent4">
                    <a:lumMod val="90000"/>
                    <a:lumOff val="10000"/>
                  </a:schemeClr>
                </a:solidFill>
              </a:rPr>
              <a:t>Attributes</a:t>
            </a:r>
            <a:r>
              <a:rPr lang="it-IT" sz="2000" dirty="0">
                <a:solidFill>
                  <a:schemeClr val="accent4">
                    <a:lumMod val="90000"/>
                    <a:lumOff val="10000"/>
                  </a:schemeClr>
                </a:solidFill>
              </a:rPr>
              <a:t> </a:t>
            </a:r>
            <a:r>
              <a:rPr lang="it-IT" sz="2000" dirty="0" err="1">
                <a:solidFill>
                  <a:schemeClr val="accent4">
                    <a:lumMod val="90000"/>
                    <a:lumOff val="10000"/>
                  </a:schemeClr>
                </a:solidFill>
              </a:rPr>
              <a:t>Description</a:t>
            </a:r>
            <a:r>
              <a:rPr lang="it-IT" sz="2000" dirty="0">
                <a:solidFill>
                  <a:schemeClr val="accent4">
                    <a:lumMod val="90000"/>
                    <a:lumOff val="10000"/>
                  </a:schemeClr>
                </a:solidFill>
              </a:rPr>
              <a:t> </a:t>
            </a:r>
            <a:r>
              <a:rPr lang="it-IT" sz="2000" dirty="0" err="1">
                <a:solidFill>
                  <a:schemeClr val="accent4">
                    <a:lumMod val="90000"/>
                    <a:lumOff val="10000"/>
                  </a:schemeClr>
                </a:solidFill>
              </a:rPr>
              <a:t>Tables</a:t>
            </a:r>
            <a:r>
              <a:rPr lang="it-IT" sz="2000" dirty="0">
                <a:solidFill>
                  <a:schemeClr val="accent4">
                    <a:lumMod val="90000"/>
                    <a:lumOff val="10000"/>
                  </a:schemeClr>
                </a:solidFill>
              </a:rPr>
              <a:t> :     </a:t>
            </a:r>
          </a:p>
          <a:p>
            <a:pPr lvl="1"/>
            <a:r>
              <a:rPr lang="it-IT" sz="1600" dirty="0" err="1"/>
              <a:t>attributes</a:t>
            </a:r>
            <a:r>
              <a:rPr lang="it-IT" sz="1600" dirty="0"/>
              <a:t> : </a:t>
            </a:r>
            <a:r>
              <a:rPr lang="it-IT" sz="1600" dirty="0" err="1">
                <a:solidFill>
                  <a:schemeClr val="bg1">
                    <a:lumMod val="50000"/>
                  </a:schemeClr>
                </a:solidFill>
              </a:rPr>
              <a:t>Contains</a:t>
            </a:r>
            <a:r>
              <a:rPr lang="it-IT" sz="1600" dirty="0">
                <a:solidFill>
                  <a:schemeClr val="bg1">
                    <a:lumMod val="50000"/>
                  </a:schemeClr>
                </a:solidFill>
              </a:rPr>
              <a:t> the </a:t>
            </a:r>
            <a:r>
              <a:rPr lang="it-IT" sz="1600" dirty="0" err="1">
                <a:solidFill>
                  <a:schemeClr val="bg1">
                    <a:lumMod val="50000"/>
                  </a:schemeClr>
                </a:solidFill>
              </a:rPr>
              <a:t>main</a:t>
            </a:r>
            <a:r>
              <a:rPr lang="it-IT" sz="1600" dirty="0">
                <a:solidFill>
                  <a:schemeClr val="bg1">
                    <a:lumMod val="50000"/>
                  </a:schemeClr>
                </a:solidFill>
              </a:rPr>
              <a:t> </a:t>
            </a:r>
            <a:r>
              <a:rPr lang="it-IT" sz="1600" dirty="0" err="1">
                <a:solidFill>
                  <a:schemeClr val="bg1">
                    <a:lumMod val="50000"/>
                  </a:schemeClr>
                </a:solidFill>
              </a:rPr>
              <a:t>features</a:t>
            </a:r>
            <a:r>
              <a:rPr lang="it-IT" sz="1600" dirty="0">
                <a:solidFill>
                  <a:schemeClr val="bg1">
                    <a:lumMod val="50000"/>
                  </a:schemeClr>
                </a:solidFill>
              </a:rPr>
              <a:t> of </a:t>
            </a:r>
            <a:r>
              <a:rPr lang="it-IT" sz="1600" dirty="0" err="1">
                <a:solidFill>
                  <a:schemeClr val="bg1">
                    <a:lumMod val="50000"/>
                  </a:schemeClr>
                </a:solidFill>
              </a:rPr>
              <a:t>attributes</a:t>
            </a:r>
            <a:r>
              <a:rPr lang="it-IT" sz="1600" dirty="0">
                <a:solidFill>
                  <a:schemeClr val="bg1">
                    <a:lumMod val="50000"/>
                  </a:schemeClr>
                </a:solidFill>
              </a:rPr>
              <a:t>, </a:t>
            </a:r>
            <a:r>
              <a:rPr lang="it-IT" sz="1600" dirty="0" err="1">
                <a:solidFill>
                  <a:schemeClr val="bg1">
                    <a:lumMod val="50000"/>
                  </a:schemeClr>
                </a:solidFill>
              </a:rPr>
              <a:t>like</a:t>
            </a:r>
            <a:r>
              <a:rPr lang="it-IT" sz="1600" dirty="0">
                <a:solidFill>
                  <a:schemeClr val="bg1">
                    <a:lumMod val="50000"/>
                  </a:schemeClr>
                </a:solidFill>
              </a:rPr>
              <a:t> </a:t>
            </a:r>
            <a:r>
              <a:rPr lang="it-IT" sz="1600" dirty="0" err="1">
                <a:solidFill>
                  <a:schemeClr val="bg1">
                    <a:lumMod val="50000"/>
                  </a:schemeClr>
                </a:solidFill>
              </a:rPr>
              <a:t>name</a:t>
            </a:r>
            <a:r>
              <a:rPr lang="it-IT" sz="1600" dirty="0">
                <a:solidFill>
                  <a:schemeClr val="bg1">
                    <a:lumMod val="50000"/>
                  </a:schemeClr>
                </a:solidFill>
              </a:rPr>
              <a:t> and </a:t>
            </a:r>
            <a:r>
              <a:rPr lang="it-IT" sz="1600" dirty="0" err="1">
                <a:solidFill>
                  <a:schemeClr val="bg1">
                    <a:lumMod val="50000"/>
                  </a:schemeClr>
                </a:solidFill>
              </a:rPr>
              <a:t>description</a:t>
            </a:r>
            <a:r>
              <a:rPr lang="it-IT" sz="1600" dirty="0">
                <a:solidFill>
                  <a:schemeClr val="bg1">
                    <a:lumMod val="50000"/>
                  </a:schemeClr>
                </a:solidFill>
              </a:rPr>
              <a:t>.</a:t>
            </a:r>
          </a:p>
          <a:p>
            <a:pPr lvl="1"/>
            <a:r>
              <a:rPr lang="it-IT" sz="1600" dirty="0" err="1"/>
              <a:t>attributes_possible_values_types</a:t>
            </a:r>
            <a:r>
              <a:rPr lang="it-IT" sz="1600" dirty="0"/>
              <a:t> : </a:t>
            </a:r>
            <a:r>
              <a:rPr lang="it-IT" sz="1600" dirty="0" err="1">
                <a:solidFill>
                  <a:schemeClr val="bg1">
                    <a:lumMod val="50000"/>
                  </a:schemeClr>
                </a:solidFill>
              </a:rPr>
              <a:t>Contains</a:t>
            </a:r>
            <a:r>
              <a:rPr lang="it-IT" sz="1600" dirty="0">
                <a:solidFill>
                  <a:schemeClr val="bg1">
                    <a:lumMod val="50000"/>
                  </a:schemeClr>
                </a:solidFill>
              </a:rPr>
              <a:t> </a:t>
            </a:r>
            <a:r>
              <a:rPr lang="it-IT" sz="1600" dirty="0" err="1">
                <a:solidFill>
                  <a:schemeClr val="bg1">
                    <a:lumMod val="50000"/>
                  </a:schemeClr>
                </a:solidFill>
              </a:rPr>
              <a:t>possible</a:t>
            </a:r>
            <a:r>
              <a:rPr lang="it-IT" sz="1600" dirty="0">
                <a:solidFill>
                  <a:schemeClr val="bg1">
                    <a:lumMod val="50000"/>
                  </a:schemeClr>
                </a:solidFill>
              </a:rPr>
              <a:t> </a:t>
            </a:r>
            <a:r>
              <a:rPr lang="it-IT" sz="1600" dirty="0" err="1">
                <a:solidFill>
                  <a:schemeClr val="bg1">
                    <a:lumMod val="50000"/>
                  </a:schemeClr>
                </a:solidFill>
              </a:rPr>
              <a:t>types</a:t>
            </a:r>
            <a:r>
              <a:rPr lang="it-IT" sz="1600" dirty="0">
                <a:solidFill>
                  <a:schemeClr val="bg1">
                    <a:lumMod val="50000"/>
                  </a:schemeClr>
                </a:solidFill>
              </a:rPr>
              <a:t> for </a:t>
            </a:r>
            <a:r>
              <a:rPr lang="it-IT" sz="1600" dirty="0" err="1">
                <a:solidFill>
                  <a:schemeClr val="bg1">
                    <a:lumMod val="50000"/>
                  </a:schemeClr>
                </a:solidFill>
              </a:rPr>
              <a:t>attributes</a:t>
            </a:r>
            <a:r>
              <a:rPr lang="it-IT" sz="1600" dirty="0">
                <a:solidFill>
                  <a:schemeClr val="bg1">
                    <a:lumMod val="50000"/>
                  </a:schemeClr>
                </a:solidFill>
              </a:rPr>
              <a:t> </a:t>
            </a:r>
            <a:r>
              <a:rPr lang="it-IT" sz="1600" dirty="0" err="1">
                <a:solidFill>
                  <a:schemeClr val="bg1">
                    <a:lumMod val="50000"/>
                  </a:schemeClr>
                </a:solidFill>
              </a:rPr>
              <a:t>that</a:t>
            </a:r>
            <a:r>
              <a:rPr lang="it-IT" sz="1600" dirty="0">
                <a:solidFill>
                  <a:schemeClr val="bg1">
                    <a:lumMod val="50000"/>
                  </a:schemeClr>
                </a:solidFill>
              </a:rPr>
              <a:t> </a:t>
            </a:r>
            <a:r>
              <a:rPr lang="it-IT" sz="1600" dirty="0" err="1">
                <a:solidFill>
                  <a:schemeClr val="bg1">
                    <a:lumMod val="50000"/>
                  </a:schemeClr>
                </a:solidFill>
              </a:rPr>
              <a:t>have</a:t>
            </a:r>
            <a:r>
              <a:rPr lang="it-IT" sz="1600" dirty="0">
                <a:solidFill>
                  <a:schemeClr val="bg1">
                    <a:lumMod val="50000"/>
                  </a:schemeClr>
                </a:solidFill>
              </a:rPr>
              <a:t> </a:t>
            </a:r>
            <a:r>
              <a:rPr lang="it-IT" sz="1600" dirty="0" err="1">
                <a:solidFill>
                  <a:schemeClr val="bg1">
                    <a:lumMod val="50000"/>
                  </a:schemeClr>
                </a:solidFill>
              </a:rPr>
              <a:t>value</a:t>
            </a:r>
            <a:r>
              <a:rPr lang="it-IT" sz="1600" dirty="0">
                <a:solidFill>
                  <a:schemeClr val="bg1">
                    <a:lumMod val="50000"/>
                  </a:schemeClr>
                </a:solidFill>
              </a:rPr>
              <a:t> </a:t>
            </a:r>
            <a:r>
              <a:rPr lang="it-IT" sz="1600" dirty="0" err="1">
                <a:solidFill>
                  <a:schemeClr val="bg1">
                    <a:lumMod val="50000"/>
                  </a:schemeClr>
                </a:solidFill>
              </a:rPr>
              <a:t>restriction</a:t>
            </a:r>
            <a:r>
              <a:rPr lang="it-IT" sz="1600" dirty="0">
                <a:solidFill>
                  <a:schemeClr val="bg1">
                    <a:lumMod val="50000"/>
                  </a:schemeClr>
                </a:solidFill>
              </a:rPr>
              <a:t>.</a:t>
            </a:r>
          </a:p>
          <a:p>
            <a:pPr lvl="1"/>
            <a:r>
              <a:rPr lang="it-IT" sz="1600" dirty="0" err="1">
                <a:solidFill>
                  <a:schemeClr val="tx2">
                    <a:lumMod val="90000"/>
                    <a:lumOff val="10000"/>
                  </a:schemeClr>
                </a:solidFill>
              </a:rPr>
              <a:t>attributes_possible_values</a:t>
            </a:r>
            <a:r>
              <a:rPr lang="it-IT" sz="1600" dirty="0">
                <a:solidFill>
                  <a:schemeClr val="tx2">
                    <a:lumMod val="90000"/>
                    <a:lumOff val="10000"/>
                  </a:schemeClr>
                </a:solidFill>
              </a:rPr>
              <a:t> : </a:t>
            </a:r>
            <a:r>
              <a:rPr lang="it-IT" sz="1600" dirty="0" err="1">
                <a:solidFill>
                  <a:schemeClr val="bg1">
                    <a:lumMod val="50000"/>
                  </a:schemeClr>
                </a:solidFill>
              </a:rPr>
              <a:t>Contains</a:t>
            </a:r>
            <a:r>
              <a:rPr lang="it-IT" sz="1600" dirty="0">
                <a:solidFill>
                  <a:schemeClr val="bg1">
                    <a:lumMod val="50000"/>
                  </a:schemeClr>
                </a:solidFill>
              </a:rPr>
              <a:t> </a:t>
            </a:r>
            <a:r>
              <a:rPr lang="it-IT" sz="1600" dirty="0" err="1">
                <a:solidFill>
                  <a:schemeClr val="bg1">
                    <a:lumMod val="50000"/>
                  </a:schemeClr>
                </a:solidFill>
              </a:rPr>
              <a:t>all</a:t>
            </a:r>
            <a:r>
              <a:rPr lang="it-IT" sz="1600" dirty="0">
                <a:solidFill>
                  <a:schemeClr val="bg1">
                    <a:lumMod val="50000"/>
                  </a:schemeClr>
                </a:solidFill>
              </a:rPr>
              <a:t> </a:t>
            </a:r>
            <a:r>
              <a:rPr lang="it-IT" sz="1600" dirty="0" err="1">
                <a:solidFill>
                  <a:schemeClr val="bg1">
                    <a:lumMod val="50000"/>
                  </a:schemeClr>
                </a:solidFill>
              </a:rPr>
              <a:t>possible</a:t>
            </a:r>
            <a:r>
              <a:rPr lang="it-IT" sz="1600" dirty="0">
                <a:solidFill>
                  <a:schemeClr val="bg1">
                    <a:lumMod val="50000"/>
                  </a:schemeClr>
                </a:solidFill>
              </a:rPr>
              <a:t> </a:t>
            </a:r>
            <a:r>
              <a:rPr lang="it-IT" sz="1600" dirty="0" err="1">
                <a:solidFill>
                  <a:schemeClr val="bg1">
                    <a:lumMod val="50000"/>
                  </a:schemeClr>
                </a:solidFill>
              </a:rPr>
              <a:t>values</a:t>
            </a:r>
            <a:r>
              <a:rPr lang="it-IT" sz="1600" dirty="0">
                <a:solidFill>
                  <a:schemeClr val="bg1">
                    <a:lumMod val="50000"/>
                  </a:schemeClr>
                </a:solidFill>
              </a:rPr>
              <a:t> </a:t>
            </a:r>
            <a:r>
              <a:rPr lang="it-IT" sz="1600" dirty="0" err="1">
                <a:solidFill>
                  <a:schemeClr val="bg1">
                    <a:lumMod val="50000"/>
                  </a:schemeClr>
                </a:solidFill>
              </a:rPr>
              <a:t>associated</a:t>
            </a:r>
            <a:r>
              <a:rPr lang="it-IT" sz="1600" dirty="0">
                <a:solidFill>
                  <a:schemeClr val="bg1">
                    <a:lumMod val="50000"/>
                  </a:schemeClr>
                </a:solidFill>
              </a:rPr>
              <a:t> with </a:t>
            </a:r>
            <a:r>
              <a:rPr lang="it-IT" sz="1600" dirty="0" err="1">
                <a:solidFill>
                  <a:schemeClr val="bg1">
                    <a:lumMod val="50000"/>
                  </a:schemeClr>
                </a:solidFill>
              </a:rPr>
              <a:t>particular</a:t>
            </a:r>
            <a:r>
              <a:rPr lang="it-IT" sz="1600" dirty="0">
                <a:solidFill>
                  <a:schemeClr val="bg1">
                    <a:lumMod val="50000"/>
                  </a:schemeClr>
                </a:solidFill>
              </a:rPr>
              <a:t> </a:t>
            </a:r>
            <a:r>
              <a:rPr lang="it-IT" sz="1600" dirty="0" err="1">
                <a:solidFill>
                  <a:schemeClr val="bg1">
                    <a:lumMod val="50000"/>
                  </a:schemeClr>
                </a:solidFill>
              </a:rPr>
              <a:t>type</a:t>
            </a:r>
            <a:r>
              <a:rPr lang="it-IT" sz="1600" dirty="0">
                <a:solidFill>
                  <a:schemeClr val="bg1">
                    <a:lumMod val="50000"/>
                  </a:schemeClr>
                </a:solidFill>
              </a:rPr>
              <a:t>.</a:t>
            </a:r>
          </a:p>
          <a:p>
            <a:pPr lvl="1"/>
            <a:endParaRPr lang="it-IT" sz="1600" dirty="0">
              <a:solidFill>
                <a:schemeClr val="bg1">
                  <a:lumMod val="50000"/>
                </a:schemeClr>
              </a:solidFill>
            </a:endParaRPr>
          </a:p>
          <a:p>
            <a:pPr marL="0" indent="0">
              <a:buNone/>
            </a:pPr>
            <a:endParaRPr lang="it-IT" sz="2000" dirty="0">
              <a:solidFill>
                <a:schemeClr val="accent4">
                  <a:lumMod val="90000"/>
                  <a:lumOff val="10000"/>
                </a:schemeClr>
              </a:solidFill>
            </a:endParaRPr>
          </a:p>
          <a:p>
            <a:endParaRPr lang="it-IT" sz="2000" dirty="0">
              <a:solidFill>
                <a:schemeClr val="accent4">
                  <a:lumMod val="90000"/>
                  <a:lumOff val="10000"/>
                </a:schemeClr>
              </a:solidFill>
            </a:endParaRPr>
          </a:p>
        </p:txBody>
      </p:sp>
    </p:spTree>
    <p:extLst>
      <p:ext uri="{BB962C8B-B14F-4D97-AF65-F5344CB8AC3E}">
        <p14:creationId xmlns:p14="http://schemas.microsoft.com/office/powerpoint/2010/main" val="197168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2279F2-DD3F-2240-894B-C91534CB91FD}"/>
              </a:ext>
            </a:extLst>
          </p:cNvPr>
          <p:cNvSpPr>
            <a:spLocks noGrp="1"/>
          </p:cNvSpPr>
          <p:nvPr>
            <p:ph type="title"/>
          </p:nvPr>
        </p:nvSpPr>
        <p:spPr/>
        <p:txBody>
          <a:bodyPr/>
          <a:lstStyle/>
          <a:p>
            <a:r>
              <a:rPr lang="it-IT" dirty="0"/>
              <a:t>Database </a:t>
            </a:r>
            <a:r>
              <a:rPr lang="it-IT" dirty="0" smtClean="0"/>
              <a:t>Manager Overview</a:t>
            </a:r>
            <a:endParaRPr lang="it-IT" dirty="0"/>
          </a:p>
        </p:txBody>
      </p:sp>
      <p:sp>
        <p:nvSpPr>
          <p:cNvPr id="4" name="Segnaposto numero diapositiva 3">
            <a:extLst>
              <a:ext uri="{FF2B5EF4-FFF2-40B4-BE49-F238E27FC236}">
                <a16:creationId xmlns:a16="http://schemas.microsoft.com/office/drawing/2014/main" id="{F3A96C43-95E8-BD47-B030-1D4D1FE3262B}"/>
              </a:ext>
            </a:extLst>
          </p:cNvPr>
          <p:cNvSpPr>
            <a:spLocks noGrp="1"/>
          </p:cNvSpPr>
          <p:nvPr>
            <p:ph type="sldNum" sz="quarter" idx="12"/>
          </p:nvPr>
        </p:nvSpPr>
        <p:spPr/>
        <p:txBody>
          <a:bodyPr/>
          <a:lstStyle/>
          <a:p>
            <a:fld id="{5B31B9E4-8E4D-4C86-BFD7-412B282B373B}" type="slidenum">
              <a:rPr lang="fr-FR" smtClean="0"/>
              <a:pPr/>
              <a:t>21</a:t>
            </a:fld>
            <a:endParaRPr lang="fr-FR" dirty="0"/>
          </a:p>
        </p:txBody>
      </p:sp>
      <p:sp>
        <p:nvSpPr>
          <p:cNvPr id="5" name="Segnaposto contenuto 4">
            <a:extLst>
              <a:ext uri="{FF2B5EF4-FFF2-40B4-BE49-F238E27FC236}">
                <a16:creationId xmlns:a16="http://schemas.microsoft.com/office/drawing/2014/main" id="{49C4AB0B-67C0-5244-A9D1-7B75B7AE94DB}"/>
              </a:ext>
            </a:extLst>
          </p:cNvPr>
          <p:cNvSpPr>
            <a:spLocks noGrp="1"/>
          </p:cNvSpPr>
          <p:nvPr>
            <p:ph idx="1"/>
          </p:nvPr>
        </p:nvSpPr>
        <p:spPr>
          <a:xfrm>
            <a:off x="1412359" y="1416930"/>
            <a:ext cx="10975657" cy="430865"/>
          </a:xfrm>
        </p:spPr>
        <p:txBody>
          <a:bodyPr/>
          <a:lstStyle/>
          <a:p>
            <a:pPr marL="0" indent="0">
              <a:buNone/>
            </a:pPr>
            <a:r>
              <a:rPr lang="it-IT" sz="2000" dirty="0" err="1">
                <a:solidFill>
                  <a:schemeClr val="accent4">
                    <a:lumMod val="90000"/>
                    <a:lumOff val="10000"/>
                  </a:schemeClr>
                </a:solidFill>
              </a:rPr>
              <a:t>SQLiteStudio</a:t>
            </a:r>
            <a:r>
              <a:rPr lang="it-IT" sz="2000" dirty="0">
                <a:solidFill>
                  <a:schemeClr val="accent4">
                    <a:lumMod val="90000"/>
                    <a:lumOff val="10000"/>
                  </a:schemeClr>
                </a:solidFill>
              </a:rPr>
              <a:t> </a:t>
            </a:r>
            <a:r>
              <a:rPr lang="it-IT" sz="2000" dirty="0" err="1">
                <a:solidFill>
                  <a:schemeClr val="accent4">
                    <a:lumMod val="90000"/>
                    <a:lumOff val="10000"/>
                  </a:schemeClr>
                </a:solidFill>
              </a:rPr>
              <a:t>is</a:t>
            </a:r>
            <a:r>
              <a:rPr lang="it-IT" sz="2000" dirty="0">
                <a:solidFill>
                  <a:schemeClr val="accent4">
                    <a:lumMod val="90000"/>
                    <a:lumOff val="10000"/>
                  </a:schemeClr>
                </a:solidFill>
              </a:rPr>
              <a:t> a </a:t>
            </a:r>
            <a:r>
              <a:rPr lang="it-IT" sz="2000" dirty="0" err="1">
                <a:solidFill>
                  <a:schemeClr val="accent4">
                    <a:lumMod val="90000"/>
                    <a:lumOff val="10000"/>
                  </a:schemeClr>
                </a:solidFill>
              </a:rPr>
              <a:t>SQLite</a:t>
            </a:r>
            <a:r>
              <a:rPr lang="it-IT" sz="2000" dirty="0">
                <a:solidFill>
                  <a:schemeClr val="accent4">
                    <a:lumMod val="90000"/>
                    <a:lumOff val="10000"/>
                  </a:schemeClr>
                </a:solidFill>
              </a:rPr>
              <a:t> database manager with the </a:t>
            </a:r>
            <a:r>
              <a:rPr lang="it-IT" sz="2000" dirty="0" err="1">
                <a:solidFill>
                  <a:schemeClr val="accent4">
                    <a:lumMod val="90000"/>
                    <a:lumOff val="10000"/>
                  </a:schemeClr>
                </a:solidFill>
              </a:rPr>
              <a:t>following</a:t>
            </a:r>
            <a:r>
              <a:rPr lang="it-IT" sz="2000" dirty="0">
                <a:solidFill>
                  <a:schemeClr val="accent4">
                    <a:lumMod val="90000"/>
                    <a:lumOff val="10000"/>
                  </a:schemeClr>
                </a:solidFill>
              </a:rPr>
              <a:t> </a:t>
            </a:r>
            <a:r>
              <a:rPr lang="it-IT" sz="2000" dirty="0" err="1">
                <a:solidFill>
                  <a:schemeClr val="accent4">
                    <a:lumMod val="90000"/>
                    <a:lumOff val="10000"/>
                  </a:schemeClr>
                </a:solidFill>
              </a:rPr>
              <a:t>features</a:t>
            </a:r>
            <a:r>
              <a:rPr lang="it-IT" sz="2000" dirty="0">
                <a:solidFill>
                  <a:schemeClr val="accent4">
                    <a:lumMod val="90000"/>
                    <a:lumOff val="10000"/>
                  </a:schemeClr>
                </a:solidFill>
              </a:rPr>
              <a:t>:</a:t>
            </a:r>
          </a:p>
          <a:p>
            <a:pPr marL="0" indent="0">
              <a:buNone/>
            </a:pPr>
            <a:endParaRPr lang="it-IT" sz="2000" dirty="0">
              <a:solidFill>
                <a:schemeClr val="tx1">
                  <a:lumMod val="95000"/>
                  <a:lumOff val="5000"/>
                </a:schemeClr>
              </a:solidFill>
            </a:endParaRPr>
          </a:p>
        </p:txBody>
      </p:sp>
      <p:pic>
        <p:nvPicPr>
          <p:cNvPr id="10" name="Immagine 9" descr="Immagine che contiene tazza, interni, caffè, tavolo&#10;&#10;Descrizione generata automaticamente">
            <a:extLst>
              <a:ext uri="{FF2B5EF4-FFF2-40B4-BE49-F238E27FC236}">
                <a16:creationId xmlns:a16="http://schemas.microsoft.com/office/drawing/2014/main" id="{E2BA08DA-A6A7-E54F-9C7D-F379E59E2378}"/>
              </a:ext>
            </a:extLst>
          </p:cNvPr>
          <p:cNvPicPr>
            <a:picLocks noChangeAspect="1"/>
          </p:cNvPicPr>
          <p:nvPr/>
        </p:nvPicPr>
        <p:blipFill rotWithShape="1">
          <a:blip r:embed="rId2">
            <a:extLst>
              <a:ext uri="{28A0092B-C50C-407E-A947-70E740481C1C}">
                <a14:useLocalDpi xmlns:a14="http://schemas.microsoft.com/office/drawing/2010/main" val="0"/>
              </a:ext>
            </a:extLst>
          </a:blip>
          <a:srcRect r="62020"/>
          <a:stretch/>
        </p:blipFill>
        <p:spPr>
          <a:xfrm>
            <a:off x="609760" y="1259925"/>
            <a:ext cx="648672" cy="744875"/>
          </a:xfrm>
          <a:prstGeom prst="rect">
            <a:avLst/>
          </a:prstGeom>
        </p:spPr>
      </p:pic>
      <p:sp>
        <p:nvSpPr>
          <p:cNvPr id="12" name="Segnaposto contenuto 4">
            <a:extLst>
              <a:ext uri="{FF2B5EF4-FFF2-40B4-BE49-F238E27FC236}">
                <a16:creationId xmlns:a16="http://schemas.microsoft.com/office/drawing/2014/main" id="{4067EA93-603E-5242-972F-D2BD00B7BF89}"/>
              </a:ext>
            </a:extLst>
          </p:cNvPr>
          <p:cNvSpPr txBox="1">
            <a:spLocks/>
          </p:cNvSpPr>
          <p:nvPr/>
        </p:nvSpPr>
        <p:spPr>
          <a:xfrm>
            <a:off x="517661" y="2320747"/>
            <a:ext cx="10975657" cy="3893351"/>
          </a:xfrm>
          <a:prstGeom prst="rect">
            <a:avLst/>
          </a:prstGeom>
        </p:spPr>
        <p:txBody>
          <a:bodyPr vert="horz" lIns="121899" tIns="60949" rIns="121899" bIns="60949" rtlCol="0">
            <a:spAutoFit/>
          </a:bodyPr>
          <a:lstStyle>
            <a:lvl1pPr marL="270000" indent="-270000" algn="l" defTabSz="1218987" rtl="0" eaLnBrk="1" latinLnBrk="0" hangingPunct="1">
              <a:lnSpc>
                <a:spcPct val="100000"/>
              </a:lnSpc>
              <a:spcBef>
                <a:spcPts val="2400"/>
              </a:spcBef>
              <a:spcAft>
                <a:spcPts val="0"/>
              </a:spcAft>
              <a:buClr>
                <a:schemeClr val="accent1"/>
              </a:buClr>
              <a:buFont typeface="Arial" pitchFamily="34" charset="0"/>
              <a:buChar char="•"/>
              <a:defRPr sz="2400" kern="1200" baseline="0">
                <a:solidFill>
                  <a:schemeClr val="accent4"/>
                </a:solidFill>
                <a:latin typeface="Arial" pitchFamily="34" charset="0"/>
                <a:ea typeface="+mn-ea"/>
                <a:cs typeface="Arial" pitchFamily="34" charset="0"/>
              </a:defRPr>
            </a:lvl1pPr>
            <a:lvl2pPr marL="630000" indent="-270000" algn="l" defTabSz="1218987" rtl="0" eaLnBrk="1" latinLnBrk="0" hangingPunct="1">
              <a:lnSpc>
                <a:spcPct val="100000"/>
              </a:lnSpc>
              <a:spcBef>
                <a:spcPts val="600"/>
              </a:spcBef>
              <a:spcAft>
                <a:spcPts val="0"/>
              </a:spcAft>
              <a:buClr>
                <a:schemeClr val="accent4">
                  <a:lumMod val="90000"/>
                  <a:lumOff val="10000"/>
                </a:schemeClr>
              </a:buClr>
              <a:buFont typeface="Arial" pitchFamily="34" charset="0"/>
              <a:buChar char="•"/>
              <a:defRPr sz="2000" b="0" i="0" u="none" kern="1200">
                <a:solidFill>
                  <a:schemeClr val="accent4">
                    <a:lumMod val="90000"/>
                    <a:lumOff val="10000"/>
                  </a:schemeClr>
                </a:solidFill>
                <a:latin typeface="Arial" pitchFamily="34" charset="0"/>
                <a:ea typeface="+mn-ea"/>
                <a:cs typeface="Arial" pitchFamily="34" charset="0"/>
              </a:defRPr>
            </a:lvl2pPr>
            <a:lvl3pPr marL="990000" indent="-270000" algn="l" defTabSz="1218987" rtl="0" eaLnBrk="1" latinLnBrk="0" hangingPunct="1">
              <a:lnSpc>
                <a:spcPct val="100000"/>
              </a:lnSpc>
              <a:spcBef>
                <a:spcPts val="600"/>
              </a:spcBef>
              <a:spcAft>
                <a:spcPts val="0"/>
              </a:spcAft>
              <a:buFont typeface="Arial" pitchFamily="34" charset="0"/>
              <a:buChar char="•"/>
              <a:defRPr sz="1800" kern="1200" baseline="0">
                <a:solidFill>
                  <a:schemeClr val="accent3">
                    <a:lumMod val="50000"/>
                  </a:schemeClr>
                </a:solidFill>
                <a:latin typeface="Arial" pitchFamily="34" charset="0"/>
                <a:ea typeface="+mn-ea"/>
                <a:cs typeface="Arial" pitchFamily="34" charset="0"/>
              </a:defRPr>
            </a:lvl3pPr>
            <a:lvl4pPr marL="1350000" indent="-270000" algn="l" defTabSz="1218987" rtl="0" eaLnBrk="1" latinLnBrk="0" hangingPunct="1">
              <a:lnSpc>
                <a:spcPct val="100000"/>
              </a:lnSpc>
              <a:spcBef>
                <a:spcPts val="600"/>
              </a:spcBef>
              <a:spcAft>
                <a:spcPts val="0"/>
              </a:spcAft>
              <a:buFont typeface="Arial" pitchFamily="34" charset="0"/>
              <a:buChar char="•"/>
              <a:defRPr sz="1600" kern="1200" baseline="0">
                <a:solidFill>
                  <a:schemeClr val="accent3">
                    <a:lumMod val="75000"/>
                  </a:schemeClr>
                </a:solidFill>
                <a:latin typeface="Arial" pitchFamily="34" charset="0"/>
                <a:ea typeface="+mn-ea"/>
                <a:cs typeface="Arial" pitchFamily="34" charset="0"/>
              </a:defRPr>
            </a:lvl4pPr>
            <a:lvl5pPr marL="2742720" indent="-304747" algn="l" defTabSz="1218987" rtl="0" eaLnBrk="1" latinLnBrk="0" hangingPunct="1">
              <a:spcBef>
                <a:spcPct val="20000"/>
              </a:spcBef>
              <a:buFont typeface="Arial" pitchFamily="34" charset="0"/>
              <a:buChar char="»"/>
              <a:defRPr sz="2700" kern="1200">
                <a:solidFill>
                  <a:schemeClr val="tx1"/>
                </a:solidFill>
                <a:latin typeface="Arial" pitchFamily="34" charset="0"/>
                <a:ea typeface="+mn-ea"/>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lvl="1"/>
            <a:r>
              <a:rPr lang="it-IT" sz="1600" dirty="0" err="1">
                <a:solidFill>
                  <a:schemeClr val="accent4">
                    <a:lumMod val="90000"/>
                    <a:lumOff val="10000"/>
                  </a:schemeClr>
                </a:solidFill>
              </a:rPr>
              <a:t>Portable</a:t>
            </a:r>
            <a:r>
              <a:rPr lang="it-IT" sz="1600" dirty="0">
                <a:solidFill>
                  <a:schemeClr val="accent4">
                    <a:lumMod val="90000"/>
                    <a:lumOff val="10000"/>
                  </a:schemeClr>
                </a:solidFill>
              </a:rPr>
              <a:t>, </a:t>
            </a:r>
            <a:r>
              <a:rPr lang="it-IT" sz="1600" dirty="0"/>
              <a:t>just download </a:t>
            </a:r>
            <a:r>
              <a:rPr lang="it-IT" sz="1600" dirty="0" err="1"/>
              <a:t>unpack</a:t>
            </a:r>
            <a:r>
              <a:rPr lang="it-IT" sz="1600" dirty="0"/>
              <a:t> and </a:t>
            </a:r>
            <a:r>
              <a:rPr lang="it-IT" sz="1600" dirty="0" err="1"/>
              <a:t>run</a:t>
            </a:r>
            <a:r>
              <a:rPr lang="it-IT" sz="1600" dirty="0"/>
              <a:t>.</a:t>
            </a:r>
          </a:p>
          <a:p>
            <a:pPr lvl="1"/>
            <a:r>
              <a:rPr lang="it-IT" sz="1600" dirty="0">
                <a:solidFill>
                  <a:schemeClr val="accent4">
                    <a:lumMod val="90000"/>
                    <a:lumOff val="10000"/>
                  </a:schemeClr>
                </a:solidFill>
              </a:rPr>
              <a:t>Cross Platform </a:t>
            </a:r>
            <a:r>
              <a:rPr lang="it-IT" sz="1600" dirty="0" err="1"/>
              <a:t>runs</a:t>
            </a:r>
            <a:r>
              <a:rPr lang="it-IT" sz="1600" dirty="0"/>
              <a:t> on Windows 9x/2k/XP/2003/Vista/7, Linux, </a:t>
            </a:r>
            <a:r>
              <a:rPr lang="it-IT" sz="1600" dirty="0" err="1"/>
              <a:t>MacOS</a:t>
            </a:r>
            <a:r>
              <a:rPr lang="it-IT" sz="1600" dirty="0"/>
              <a:t> X and </a:t>
            </a:r>
            <a:r>
              <a:rPr lang="it-IT" sz="1600" dirty="0" err="1"/>
              <a:t>should</a:t>
            </a:r>
            <a:r>
              <a:rPr lang="it-IT" sz="1600" dirty="0"/>
              <a:t> work on </a:t>
            </a:r>
            <a:r>
              <a:rPr lang="it-IT" sz="1600" dirty="0" err="1"/>
              <a:t>other</a:t>
            </a:r>
            <a:r>
              <a:rPr lang="it-IT" sz="1600" dirty="0"/>
              <a:t> </a:t>
            </a:r>
            <a:r>
              <a:rPr lang="it-IT" sz="1600" dirty="0" err="1"/>
              <a:t>Unixes</a:t>
            </a:r>
            <a:r>
              <a:rPr lang="it-IT" sz="1600" dirty="0"/>
              <a:t> .</a:t>
            </a:r>
          </a:p>
          <a:p>
            <a:pPr lvl="1"/>
            <a:r>
              <a:rPr lang="it-IT" sz="1600" dirty="0" err="1">
                <a:solidFill>
                  <a:schemeClr val="accent4">
                    <a:lumMod val="90000"/>
                    <a:lumOff val="10000"/>
                  </a:schemeClr>
                </a:solidFill>
              </a:rPr>
              <a:t>Exporting</a:t>
            </a:r>
            <a:r>
              <a:rPr lang="it-IT" sz="1600" dirty="0">
                <a:solidFill>
                  <a:schemeClr val="accent4">
                    <a:lumMod val="90000"/>
                    <a:lumOff val="10000"/>
                  </a:schemeClr>
                </a:solidFill>
              </a:rPr>
              <a:t> </a:t>
            </a:r>
            <a:r>
              <a:rPr lang="it-IT" sz="1600" dirty="0"/>
              <a:t>to </a:t>
            </a:r>
            <a:r>
              <a:rPr lang="it-IT" sz="1600" dirty="0" err="1"/>
              <a:t>various</a:t>
            </a:r>
            <a:r>
              <a:rPr lang="it-IT" sz="1600" dirty="0"/>
              <a:t> formats (SQL </a:t>
            </a:r>
            <a:r>
              <a:rPr lang="it-IT" sz="1600" dirty="0" err="1"/>
              <a:t>statements</a:t>
            </a:r>
            <a:r>
              <a:rPr lang="it-IT" sz="1600" dirty="0"/>
              <a:t>, CSV, HTML, XML, PDF, JSON).</a:t>
            </a:r>
          </a:p>
          <a:p>
            <a:pPr lvl="1"/>
            <a:r>
              <a:rPr lang="it-IT" sz="1600" dirty="0">
                <a:solidFill>
                  <a:schemeClr val="accent4">
                    <a:lumMod val="90000"/>
                    <a:lumOff val="10000"/>
                  </a:schemeClr>
                </a:solidFill>
              </a:rPr>
              <a:t>Open </a:t>
            </a:r>
            <a:r>
              <a:rPr lang="it-IT" sz="1600" dirty="0"/>
              <a:t>source and free.</a:t>
            </a:r>
          </a:p>
          <a:p>
            <a:pPr marL="0" indent="0">
              <a:buNone/>
            </a:pPr>
            <a:r>
              <a:rPr lang="it-IT" sz="2000" dirty="0" err="1">
                <a:solidFill>
                  <a:schemeClr val="accent4">
                    <a:lumMod val="90000"/>
                    <a:lumOff val="10000"/>
                  </a:schemeClr>
                </a:solidFill>
              </a:rPr>
              <a:t>SQLiteStudio</a:t>
            </a:r>
            <a:r>
              <a:rPr lang="it-IT" sz="2000" dirty="0">
                <a:solidFill>
                  <a:schemeClr val="accent4">
                    <a:lumMod val="90000"/>
                    <a:lumOff val="10000"/>
                  </a:schemeClr>
                </a:solidFill>
              </a:rPr>
              <a:t> database editing </a:t>
            </a:r>
            <a:r>
              <a:rPr lang="it-IT" sz="2000" dirty="0" err="1">
                <a:solidFill>
                  <a:schemeClr val="accent4">
                    <a:lumMod val="90000"/>
                    <a:lumOff val="10000"/>
                  </a:schemeClr>
                </a:solidFill>
              </a:rPr>
              <a:t>example</a:t>
            </a:r>
            <a:r>
              <a:rPr lang="it-IT" sz="2000" dirty="0">
                <a:solidFill>
                  <a:schemeClr val="accent4">
                    <a:lumMod val="90000"/>
                    <a:lumOff val="10000"/>
                  </a:schemeClr>
                </a:solidFill>
              </a:rPr>
              <a:t> :</a:t>
            </a:r>
          </a:p>
          <a:p>
            <a:pPr lvl="1"/>
            <a:r>
              <a:rPr lang="it-IT" sz="1600" dirty="0">
                <a:solidFill>
                  <a:schemeClr val="accent4">
                    <a:lumMod val="90000"/>
                    <a:lumOff val="10000"/>
                  </a:schemeClr>
                </a:solidFill>
              </a:rPr>
              <a:t>On menu: </a:t>
            </a:r>
            <a:r>
              <a:rPr lang="it-IT" sz="1600" dirty="0">
                <a:solidFill>
                  <a:schemeClr val="bg1">
                    <a:lumMod val="50000"/>
                  </a:schemeClr>
                </a:solidFill>
              </a:rPr>
              <a:t>Database</a:t>
            </a:r>
            <a:r>
              <a:rPr lang="it-IT" sz="1600" dirty="0">
                <a:solidFill>
                  <a:schemeClr val="accent4">
                    <a:lumMod val="90000"/>
                    <a:lumOff val="10000"/>
                  </a:schemeClr>
                </a:solidFill>
              </a:rPr>
              <a:t>        </a:t>
            </a:r>
            <a:r>
              <a:rPr lang="it-IT" sz="1600" dirty="0" err="1">
                <a:solidFill>
                  <a:schemeClr val="bg1">
                    <a:lumMod val="50000"/>
                  </a:schemeClr>
                </a:solidFill>
              </a:rPr>
              <a:t>Add</a:t>
            </a:r>
            <a:r>
              <a:rPr lang="it-IT" sz="1600" dirty="0">
                <a:solidFill>
                  <a:schemeClr val="bg1">
                    <a:lumMod val="50000"/>
                  </a:schemeClr>
                </a:solidFill>
              </a:rPr>
              <a:t> Database</a:t>
            </a:r>
          </a:p>
          <a:p>
            <a:pPr lvl="1"/>
            <a:r>
              <a:rPr lang="it-IT" sz="1600" dirty="0"/>
              <a:t>On database </a:t>
            </a:r>
            <a:r>
              <a:rPr lang="it-IT" sz="1600" dirty="0" err="1"/>
              <a:t>type</a:t>
            </a:r>
            <a:r>
              <a:rPr lang="it-IT" sz="1600" dirty="0"/>
              <a:t> </a:t>
            </a:r>
            <a:r>
              <a:rPr lang="it-IT" sz="1600" dirty="0" err="1"/>
              <a:t>select</a:t>
            </a:r>
            <a:r>
              <a:rPr lang="it-IT" sz="1600" dirty="0"/>
              <a:t> : </a:t>
            </a:r>
            <a:r>
              <a:rPr lang="it-IT" sz="1600" dirty="0" err="1">
                <a:solidFill>
                  <a:schemeClr val="bg1">
                    <a:lumMod val="50000"/>
                  </a:schemeClr>
                </a:solidFill>
              </a:rPr>
              <a:t>SQLite</a:t>
            </a:r>
            <a:r>
              <a:rPr lang="it-IT" sz="1600" dirty="0">
                <a:solidFill>
                  <a:schemeClr val="bg1">
                    <a:lumMod val="50000"/>
                  </a:schemeClr>
                </a:solidFill>
              </a:rPr>
              <a:t> 3</a:t>
            </a:r>
            <a:endParaRPr lang="it-IT" sz="1600" dirty="0"/>
          </a:p>
          <a:p>
            <a:pPr lvl="1"/>
            <a:r>
              <a:rPr lang="it-IT" sz="1600" dirty="0">
                <a:solidFill>
                  <a:schemeClr val="accent4">
                    <a:lumMod val="90000"/>
                    <a:lumOff val="10000"/>
                  </a:schemeClr>
                </a:solidFill>
              </a:rPr>
              <a:t>Select </a:t>
            </a:r>
            <a:r>
              <a:rPr lang="it-IT" sz="1600" dirty="0" err="1"/>
              <a:t>packCreator.db</a:t>
            </a:r>
            <a:r>
              <a:rPr lang="it-IT" sz="1600" dirty="0"/>
              <a:t> </a:t>
            </a:r>
            <a:r>
              <a:rPr lang="it-IT" sz="1600" dirty="0" err="1"/>
              <a:t>located</a:t>
            </a:r>
            <a:r>
              <a:rPr lang="it-IT" sz="1600" dirty="0"/>
              <a:t> in : </a:t>
            </a:r>
            <a:r>
              <a:rPr lang="it-IT" sz="1600" dirty="0">
                <a:solidFill>
                  <a:schemeClr val="bg1">
                    <a:lumMod val="50000"/>
                  </a:schemeClr>
                </a:solidFill>
              </a:rPr>
              <a:t>PDSC-PACK Creator </a:t>
            </a:r>
            <a:r>
              <a:rPr lang="it-IT" sz="1600" dirty="0" err="1">
                <a:solidFill>
                  <a:schemeClr val="bg1">
                    <a:lumMod val="50000"/>
                  </a:schemeClr>
                </a:solidFill>
              </a:rPr>
              <a:t>X.X.X.jar</a:t>
            </a:r>
            <a:r>
              <a:rPr lang="it-IT" sz="1600" dirty="0">
                <a:solidFill>
                  <a:schemeClr val="bg1">
                    <a:lumMod val="50000"/>
                  </a:schemeClr>
                </a:solidFill>
              </a:rPr>
              <a:t>/</a:t>
            </a:r>
            <a:r>
              <a:rPr lang="it-IT" sz="1600" dirty="0" err="1">
                <a:solidFill>
                  <a:schemeClr val="bg1">
                    <a:lumMod val="50000"/>
                  </a:schemeClr>
                </a:solidFill>
              </a:rPr>
              <a:t>dbConnection</a:t>
            </a:r>
            <a:r>
              <a:rPr lang="it-IT" sz="1600" dirty="0">
                <a:solidFill>
                  <a:schemeClr val="bg1">
                    <a:lumMod val="50000"/>
                  </a:schemeClr>
                </a:solidFill>
              </a:rPr>
              <a:t>/</a:t>
            </a:r>
            <a:r>
              <a:rPr lang="it-IT" sz="1600" dirty="0" err="1">
                <a:solidFill>
                  <a:schemeClr val="bg1">
                    <a:lumMod val="50000"/>
                  </a:schemeClr>
                </a:solidFill>
              </a:rPr>
              <a:t>packCreator.db</a:t>
            </a:r>
            <a:r>
              <a:rPr lang="it-IT" sz="1600" dirty="0">
                <a:solidFill>
                  <a:schemeClr val="bg1">
                    <a:lumMod val="50000"/>
                  </a:schemeClr>
                </a:solidFill>
              </a:rPr>
              <a:t> </a:t>
            </a:r>
          </a:p>
          <a:p>
            <a:pPr lvl="1"/>
            <a:r>
              <a:rPr lang="it-IT" sz="1600" dirty="0">
                <a:solidFill>
                  <a:schemeClr val="tx2">
                    <a:lumMod val="90000"/>
                    <a:lumOff val="10000"/>
                  </a:schemeClr>
                </a:solidFill>
              </a:rPr>
              <a:t>Once </a:t>
            </a:r>
            <a:r>
              <a:rPr lang="it-IT" sz="1600" dirty="0" err="1">
                <a:solidFill>
                  <a:schemeClr val="tx2">
                    <a:lumMod val="90000"/>
                    <a:lumOff val="10000"/>
                  </a:schemeClr>
                </a:solidFill>
              </a:rPr>
              <a:t>loaded</a:t>
            </a:r>
            <a:r>
              <a:rPr lang="it-IT" sz="1600" dirty="0">
                <a:solidFill>
                  <a:schemeClr val="tx2">
                    <a:lumMod val="90000"/>
                    <a:lumOff val="10000"/>
                  </a:schemeClr>
                </a:solidFill>
              </a:rPr>
              <a:t>, database with </a:t>
            </a:r>
            <a:r>
              <a:rPr lang="it-IT" sz="1600" dirty="0" err="1">
                <a:solidFill>
                  <a:schemeClr val="tx2">
                    <a:lumMod val="90000"/>
                    <a:lumOff val="10000"/>
                  </a:schemeClr>
                </a:solidFill>
              </a:rPr>
              <a:t>all</a:t>
            </a:r>
            <a:r>
              <a:rPr lang="it-IT" sz="1600" dirty="0">
                <a:solidFill>
                  <a:schemeClr val="tx2">
                    <a:lumMod val="90000"/>
                    <a:lumOff val="10000"/>
                  </a:schemeClr>
                </a:solidFill>
              </a:rPr>
              <a:t> </a:t>
            </a:r>
            <a:r>
              <a:rPr lang="it-IT" sz="1600" dirty="0" err="1">
                <a:solidFill>
                  <a:schemeClr val="tx2">
                    <a:lumMod val="90000"/>
                    <a:lumOff val="10000"/>
                  </a:schemeClr>
                </a:solidFill>
              </a:rPr>
              <a:t>tables</a:t>
            </a:r>
            <a:r>
              <a:rPr lang="it-IT" sz="1600" dirty="0">
                <a:solidFill>
                  <a:schemeClr val="tx2">
                    <a:lumMod val="90000"/>
                    <a:lumOff val="10000"/>
                  </a:schemeClr>
                </a:solidFill>
              </a:rPr>
              <a:t> </a:t>
            </a:r>
            <a:r>
              <a:rPr lang="it-IT" sz="1600" dirty="0" err="1">
                <a:solidFill>
                  <a:schemeClr val="tx2">
                    <a:lumMod val="90000"/>
                    <a:lumOff val="10000"/>
                  </a:schemeClr>
                </a:solidFill>
              </a:rPr>
              <a:t>is</a:t>
            </a:r>
            <a:r>
              <a:rPr lang="it-IT" sz="1600" dirty="0">
                <a:solidFill>
                  <a:schemeClr val="tx2">
                    <a:lumMod val="90000"/>
                    <a:lumOff val="10000"/>
                  </a:schemeClr>
                </a:solidFill>
              </a:rPr>
              <a:t> </a:t>
            </a:r>
            <a:r>
              <a:rPr lang="it-IT" sz="1600" dirty="0" err="1">
                <a:solidFill>
                  <a:schemeClr val="tx2">
                    <a:lumMod val="90000"/>
                    <a:lumOff val="10000"/>
                  </a:schemeClr>
                </a:solidFill>
              </a:rPr>
              <a:t>located</a:t>
            </a:r>
            <a:r>
              <a:rPr lang="it-IT" sz="1600" dirty="0">
                <a:solidFill>
                  <a:schemeClr val="tx2">
                    <a:lumMod val="90000"/>
                    <a:lumOff val="10000"/>
                  </a:schemeClr>
                </a:solidFill>
              </a:rPr>
              <a:t> in </a:t>
            </a:r>
            <a:r>
              <a:rPr lang="it-IT" sz="1600" dirty="0" err="1">
                <a:solidFill>
                  <a:schemeClr val="tx2">
                    <a:lumMod val="90000"/>
                    <a:lumOff val="10000"/>
                  </a:schemeClr>
                </a:solidFill>
              </a:rPr>
              <a:t>left</a:t>
            </a:r>
            <a:r>
              <a:rPr lang="it-IT" sz="1600" dirty="0">
                <a:solidFill>
                  <a:schemeClr val="tx2">
                    <a:lumMod val="90000"/>
                    <a:lumOff val="10000"/>
                  </a:schemeClr>
                </a:solidFill>
              </a:rPr>
              <a:t> panel </a:t>
            </a:r>
          </a:p>
          <a:p>
            <a:pPr lvl="1"/>
            <a:r>
              <a:rPr lang="it-IT" sz="1600" dirty="0">
                <a:solidFill>
                  <a:schemeClr val="tx2">
                    <a:lumMod val="90000"/>
                    <a:lumOff val="10000"/>
                  </a:schemeClr>
                </a:solidFill>
              </a:rPr>
              <a:t>On </a:t>
            </a:r>
            <a:r>
              <a:rPr lang="it-IT" sz="1600" dirty="0" err="1">
                <a:solidFill>
                  <a:schemeClr val="tx2">
                    <a:lumMod val="90000"/>
                    <a:lumOff val="10000"/>
                  </a:schemeClr>
                </a:solidFill>
              </a:rPr>
              <a:t>left</a:t>
            </a:r>
            <a:r>
              <a:rPr lang="it-IT" sz="1600" dirty="0">
                <a:solidFill>
                  <a:schemeClr val="tx2">
                    <a:lumMod val="90000"/>
                    <a:lumOff val="10000"/>
                  </a:schemeClr>
                </a:solidFill>
              </a:rPr>
              <a:t> panel : </a:t>
            </a:r>
            <a:r>
              <a:rPr lang="it-IT" sz="1600" dirty="0">
                <a:solidFill>
                  <a:schemeClr val="bg1">
                    <a:lumMod val="50000"/>
                  </a:schemeClr>
                </a:solidFill>
              </a:rPr>
              <a:t>Double click on database </a:t>
            </a:r>
            <a:r>
              <a:rPr lang="it-IT" sz="1600" dirty="0" err="1">
                <a:solidFill>
                  <a:schemeClr val="bg1">
                    <a:lumMod val="50000"/>
                  </a:schemeClr>
                </a:solidFill>
              </a:rPr>
              <a:t>icon</a:t>
            </a:r>
            <a:r>
              <a:rPr lang="it-IT" sz="1600" dirty="0">
                <a:solidFill>
                  <a:schemeClr val="bg1">
                    <a:lumMod val="50000"/>
                  </a:schemeClr>
                </a:solidFill>
              </a:rPr>
              <a:t>          double click on </a:t>
            </a:r>
            <a:r>
              <a:rPr lang="it-IT" sz="1600" dirty="0" err="1">
                <a:solidFill>
                  <a:schemeClr val="bg1">
                    <a:lumMod val="50000"/>
                  </a:schemeClr>
                </a:solidFill>
              </a:rPr>
              <a:t>desired</a:t>
            </a:r>
            <a:r>
              <a:rPr lang="it-IT" sz="1600" dirty="0">
                <a:solidFill>
                  <a:schemeClr val="bg1">
                    <a:lumMod val="50000"/>
                  </a:schemeClr>
                </a:solidFill>
              </a:rPr>
              <a:t> </a:t>
            </a:r>
            <a:r>
              <a:rPr lang="it-IT" sz="1600" dirty="0" err="1">
                <a:solidFill>
                  <a:schemeClr val="bg1">
                    <a:lumMod val="50000"/>
                  </a:schemeClr>
                </a:solidFill>
              </a:rPr>
              <a:t>table</a:t>
            </a:r>
            <a:endParaRPr lang="it-IT" sz="1600" dirty="0">
              <a:solidFill>
                <a:schemeClr val="bg1">
                  <a:lumMod val="50000"/>
                </a:schemeClr>
              </a:solidFill>
            </a:endParaRPr>
          </a:p>
          <a:p>
            <a:pPr marL="360000" lvl="1" indent="0">
              <a:buNone/>
            </a:pPr>
            <a:endParaRPr lang="it-IT" sz="1600" dirty="0">
              <a:solidFill>
                <a:schemeClr val="tx2">
                  <a:lumMod val="90000"/>
                  <a:lumOff val="10000"/>
                </a:schemeClr>
              </a:solidFill>
            </a:endParaRPr>
          </a:p>
        </p:txBody>
      </p:sp>
      <p:cxnSp>
        <p:nvCxnSpPr>
          <p:cNvPr id="14" name="Connettore 2 13">
            <a:extLst>
              <a:ext uri="{FF2B5EF4-FFF2-40B4-BE49-F238E27FC236}">
                <a16:creationId xmlns:a16="http://schemas.microsoft.com/office/drawing/2014/main" id="{CC1C8585-CA82-9449-BAFE-2D76C6B5C7C3}"/>
              </a:ext>
            </a:extLst>
          </p:cNvPr>
          <p:cNvCxnSpPr/>
          <p:nvPr/>
        </p:nvCxnSpPr>
        <p:spPr>
          <a:xfrm>
            <a:off x="3186820" y="4418091"/>
            <a:ext cx="244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894C7E5-7816-834A-B86B-53477A03E510}"/>
              </a:ext>
            </a:extLst>
          </p:cNvPr>
          <p:cNvCxnSpPr/>
          <p:nvPr/>
        </p:nvCxnSpPr>
        <p:spPr>
          <a:xfrm>
            <a:off x="5484887" y="5693121"/>
            <a:ext cx="244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360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7484DD-2590-1840-A89E-596103AF15FA}"/>
              </a:ext>
            </a:extLst>
          </p:cNvPr>
          <p:cNvSpPr>
            <a:spLocks noGrp="1"/>
          </p:cNvSpPr>
          <p:nvPr>
            <p:ph type="title"/>
          </p:nvPr>
        </p:nvSpPr>
        <p:spPr/>
        <p:txBody>
          <a:bodyPr/>
          <a:lstStyle/>
          <a:p>
            <a:r>
              <a:rPr lang="it-IT" dirty="0"/>
              <a:t>Database </a:t>
            </a:r>
            <a:r>
              <a:rPr lang="it-IT" dirty="0" smtClean="0"/>
              <a:t>Manager Overview</a:t>
            </a:r>
            <a:endParaRPr lang="it-IT" dirty="0"/>
          </a:p>
        </p:txBody>
      </p:sp>
      <p:sp>
        <p:nvSpPr>
          <p:cNvPr id="3" name="Segnaposto contenuto 2">
            <a:extLst>
              <a:ext uri="{FF2B5EF4-FFF2-40B4-BE49-F238E27FC236}">
                <a16:creationId xmlns:a16="http://schemas.microsoft.com/office/drawing/2014/main" id="{4B1B930E-4385-6541-BD7F-0DCA5BBF5E3C}"/>
              </a:ext>
            </a:extLst>
          </p:cNvPr>
          <p:cNvSpPr>
            <a:spLocks noGrp="1"/>
          </p:cNvSpPr>
          <p:nvPr>
            <p:ph idx="1"/>
          </p:nvPr>
        </p:nvSpPr>
        <p:spPr>
          <a:xfrm>
            <a:off x="609759" y="1334615"/>
            <a:ext cx="10975657" cy="369310"/>
          </a:xfrm>
        </p:spPr>
        <p:txBody>
          <a:bodyPr/>
          <a:lstStyle/>
          <a:p>
            <a:pPr lvl="1"/>
            <a:r>
              <a:rPr lang="it-IT" sz="1600" dirty="0" err="1">
                <a:solidFill>
                  <a:schemeClr val="tx2">
                    <a:lumMod val="90000"/>
                    <a:lumOff val="10000"/>
                  </a:schemeClr>
                </a:solidFill>
              </a:rPr>
              <a:t>Table</a:t>
            </a:r>
            <a:r>
              <a:rPr lang="it-IT" sz="1600" dirty="0">
                <a:solidFill>
                  <a:schemeClr val="tx2">
                    <a:lumMod val="90000"/>
                    <a:lumOff val="10000"/>
                  </a:schemeClr>
                </a:solidFill>
              </a:rPr>
              <a:t> </a:t>
            </a:r>
            <a:r>
              <a:rPr lang="it-IT" sz="1600" dirty="0" err="1">
                <a:solidFill>
                  <a:schemeClr val="tx2">
                    <a:lumMod val="90000"/>
                    <a:lumOff val="10000"/>
                  </a:schemeClr>
                </a:solidFill>
              </a:rPr>
              <a:t>is</a:t>
            </a:r>
            <a:r>
              <a:rPr lang="it-IT" sz="1600" dirty="0">
                <a:solidFill>
                  <a:schemeClr val="tx2">
                    <a:lumMod val="90000"/>
                    <a:lumOff val="10000"/>
                  </a:schemeClr>
                </a:solidFill>
              </a:rPr>
              <a:t> </a:t>
            </a:r>
            <a:r>
              <a:rPr lang="it-IT" sz="1600" dirty="0" err="1">
                <a:solidFill>
                  <a:schemeClr val="tx2">
                    <a:lumMod val="90000"/>
                    <a:lumOff val="10000"/>
                  </a:schemeClr>
                </a:solidFill>
              </a:rPr>
              <a:t>loaded</a:t>
            </a:r>
            <a:r>
              <a:rPr lang="it-IT" sz="1600" dirty="0">
                <a:solidFill>
                  <a:schemeClr val="tx2">
                    <a:lumMod val="90000"/>
                    <a:lumOff val="10000"/>
                  </a:schemeClr>
                </a:solidFill>
              </a:rPr>
              <a:t> on right panel</a:t>
            </a:r>
          </a:p>
        </p:txBody>
      </p:sp>
      <p:sp>
        <p:nvSpPr>
          <p:cNvPr id="4" name="Segnaposto numero diapositiva 3">
            <a:extLst>
              <a:ext uri="{FF2B5EF4-FFF2-40B4-BE49-F238E27FC236}">
                <a16:creationId xmlns:a16="http://schemas.microsoft.com/office/drawing/2014/main" id="{F65AF603-AB37-A34C-8D86-790F9B12D3E1}"/>
              </a:ext>
            </a:extLst>
          </p:cNvPr>
          <p:cNvSpPr>
            <a:spLocks noGrp="1"/>
          </p:cNvSpPr>
          <p:nvPr>
            <p:ph type="sldNum" sz="quarter" idx="12"/>
          </p:nvPr>
        </p:nvSpPr>
        <p:spPr/>
        <p:txBody>
          <a:bodyPr/>
          <a:lstStyle/>
          <a:p>
            <a:fld id="{5B31B9E4-8E4D-4C86-BFD7-412B282B373B}" type="slidenum">
              <a:rPr lang="fr-FR" smtClean="0"/>
              <a:pPr/>
              <a:t>22</a:t>
            </a:fld>
            <a:endParaRPr lang="fr-FR" dirty="0"/>
          </a:p>
        </p:txBody>
      </p:sp>
      <p:pic>
        <p:nvPicPr>
          <p:cNvPr id="6" name="Immagine 5" descr="Immagine che contiene screenshot&#10;&#10;Descrizione generata automaticamente">
            <a:extLst>
              <a:ext uri="{FF2B5EF4-FFF2-40B4-BE49-F238E27FC236}">
                <a16:creationId xmlns:a16="http://schemas.microsoft.com/office/drawing/2014/main" id="{97AD65E8-4615-4945-A316-07A1183C7C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2162" y="1778615"/>
            <a:ext cx="7404432" cy="4309682"/>
          </a:xfrm>
          <a:prstGeom prst="rect">
            <a:avLst/>
          </a:prstGeom>
        </p:spPr>
      </p:pic>
      <p:cxnSp>
        <p:nvCxnSpPr>
          <p:cNvPr id="8" name="Connettore 2 7">
            <a:extLst>
              <a:ext uri="{FF2B5EF4-FFF2-40B4-BE49-F238E27FC236}">
                <a16:creationId xmlns:a16="http://schemas.microsoft.com/office/drawing/2014/main" id="{3CCD9C8F-945F-944E-94E4-DFD765C29582}"/>
              </a:ext>
            </a:extLst>
          </p:cNvPr>
          <p:cNvCxnSpPr/>
          <p:nvPr/>
        </p:nvCxnSpPr>
        <p:spPr>
          <a:xfrm>
            <a:off x="3087232" y="2562131"/>
            <a:ext cx="659997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Connettore 2 8">
            <a:extLst>
              <a:ext uri="{FF2B5EF4-FFF2-40B4-BE49-F238E27FC236}">
                <a16:creationId xmlns:a16="http://schemas.microsoft.com/office/drawing/2014/main" id="{F31443A0-26F1-5E46-B93B-E8DB0F2DB861}"/>
              </a:ext>
            </a:extLst>
          </p:cNvPr>
          <p:cNvCxnSpPr>
            <a:cxnSpLocks/>
          </p:cNvCxnSpPr>
          <p:nvPr/>
        </p:nvCxnSpPr>
        <p:spPr>
          <a:xfrm>
            <a:off x="8578913" y="4289836"/>
            <a:ext cx="110829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3" name="CasellaDiTesto 12">
            <a:extLst>
              <a:ext uri="{FF2B5EF4-FFF2-40B4-BE49-F238E27FC236}">
                <a16:creationId xmlns:a16="http://schemas.microsoft.com/office/drawing/2014/main" id="{9463FE3E-A2F8-C34C-8CB8-51ED28E01400}"/>
              </a:ext>
            </a:extLst>
          </p:cNvPr>
          <p:cNvSpPr txBox="1"/>
          <p:nvPr/>
        </p:nvSpPr>
        <p:spPr>
          <a:xfrm>
            <a:off x="9762277" y="2192799"/>
            <a:ext cx="1617273" cy="738664"/>
          </a:xfrm>
          <a:prstGeom prst="rect">
            <a:avLst/>
          </a:prstGeom>
          <a:noFill/>
        </p:spPr>
        <p:txBody>
          <a:bodyPr wrap="square" rtlCol="0">
            <a:spAutoFit/>
          </a:bodyPr>
          <a:lstStyle/>
          <a:p>
            <a:pPr algn="ctr"/>
            <a:r>
              <a:rPr lang="it-IT" sz="1400" dirty="0">
                <a:solidFill>
                  <a:schemeClr val="bg1">
                    <a:lumMod val="50000"/>
                  </a:schemeClr>
                </a:solidFill>
              </a:rPr>
              <a:t>Left panel with database and </a:t>
            </a:r>
            <a:r>
              <a:rPr lang="it-IT" sz="1400" dirty="0" err="1">
                <a:solidFill>
                  <a:schemeClr val="bg1">
                    <a:lumMod val="50000"/>
                  </a:schemeClr>
                </a:solidFill>
              </a:rPr>
              <a:t>all</a:t>
            </a:r>
            <a:r>
              <a:rPr lang="it-IT" sz="1400" dirty="0">
                <a:solidFill>
                  <a:schemeClr val="bg1">
                    <a:lumMod val="50000"/>
                  </a:schemeClr>
                </a:solidFill>
              </a:rPr>
              <a:t> relative </a:t>
            </a:r>
            <a:r>
              <a:rPr lang="it-IT" sz="1400" dirty="0" err="1">
                <a:solidFill>
                  <a:schemeClr val="bg1">
                    <a:lumMod val="50000"/>
                  </a:schemeClr>
                </a:solidFill>
              </a:rPr>
              <a:t>tables</a:t>
            </a:r>
            <a:endParaRPr lang="it-IT" sz="1400" dirty="0">
              <a:solidFill>
                <a:schemeClr val="bg1">
                  <a:lumMod val="50000"/>
                </a:schemeClr>
              </a:solidFill>
            </a:endParaRPr>
          </a:p>
        </p:txBody>
      </p:sp>
      <p:sp>
        <p:nvSpPr>
          <p:cNvPr id="14" name="CasellaDiTesto 13">
            <a:extLst>
              <a:ext uri="{FF2B5EF4-FFF2-40B4-BE49-F238E27FC236}">
                <a16:creationId xmlns:a16="http://schemas.microsoft.com/office/drawing/2014/main" id="{D3ABC6D3-E4B6-FD40-9F7A-033E48C910EA}"/>
              </a:ext>
            </a:extLst>
          </p:cNvPr>
          <p:cNvSpPr txBox="1"/>
          <p:nvPr/>
        </p:nvSpPr>
        <p:spPr>
          <a:xfrm>
            <a:off x="9762276" y="4028226"/>
            <a:ext cx="1617273" cy="523220"/>
          </a:xfrm>
          <a:prstGeom prst="rect">
            <a:avLst/>
          </a:prstGeom>
          <a:noFill/>
        </p:spPr>
        <p:txBody>
          <a:bodyPr wrap="square" rtlCol="0">
            <a:spAutoFit/>
          </a:bodyPr>
          <a:lstStyle/>
          <a:p>
            <a:pPr algn="ctr"/>
            <a:r>
              <a:rPr lang="it-IT" sz="1400" dirty="0">
                <a:solidFill>
                  <a:schemeClr val="bg1">
                    <a:lumMod val="50000"/>
                  </a:schemeClr>
                </a:solidFill>
              </a:rPr>
              <a:t>Right panel with </a:t>
            </a:r>
            <a:r>
              <a:rPr lang="it-IT" sz="1400" dirty="0" err="1">
                <a:solidFill>
                  <a:schemeClr val="bg1">
                    <a:lumMod val="50000"/>
                  </a:schemeClr>
                </a:solidFill>
              </a:rPr>
              <a:t>table</a:t>
            </a:r>
            <a:r>
              <a:rPr lang="it-IT" sz="1400" dirty="0">
                <a:solidFill>
                  <a:schemeClr val="bg1">
                    <a:lumMod val="50000"/>
                  </a:schemeClr>
                </a:solidFill>
              </a:rPr>
              <a:t> </a:t>
            </a:r>
            <a:r>
              <a:rPr lang="it-IT" sz="1400" dirty="0" err="1">
                <a:solidFill>
                  <a:schemeClr val="bg1">
                    <a:lumMod val="50000"/>
                  </a:schemeClr>
                </a:solidFill>
              </a:rPr>
              <a:t>overview</a:t>
            </a:r>
            <a:r>
              <a:rPr lang="it-IT" sz="1400" dirty="0">
                <a:solidFill>
                  <a:schemeClr val="bg1">
                    <a:lumMod val="50000"/>
                  </a:schemeClr>
                </a:solidFill>
              </a:rPr>
              <a:t> </a:t>
            </a:r>
          </a:p>
        </p:txBody>
      </p:sp>
    </p:spTree>
    <p:extLst>
      <p:ext uri="{BB962C8B-B14F-4D97-AF65-F5344CB8AC3E}">
        <p14:creationId xmlns:p14="http://schemas.microsoft.com/office/powerpoint/2010/main" val="47024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A45D84-5CB0-584D-A2DF-441D4DB8003D}"/>
              </a:ext>
            </a:extLst>
          </p:cNvPr>
          <p:cNvSpPr>
            <a:spLocks noGrp="1"/>
          </p:cNvSpPr>
          <p:nvPr>
            <p:ph type="title"/>
          </p:nvPr>
        </p:nvSpPr>
        <p:spPr/>
        <p:txBody>
          <a:bodyPr/>
          <a:lstStyle/>
          <a:p>
            <a:r>
              <a:rPr lang="it-IT" dirty="0"/>
              <a:t>Database </a:t>
            </a:r>
            <a:r>
              <a:rPr lang="it-IT" dirty="0" err="1"/>
              <a:t>Overview</a:t>
            </a:r>
            <a:endParaRPr lang="it-IT" dirty="0"/>
          </a:p>
        </p:txBody>
      </p:sp>
      <p:sp>
        <p:nvSpPr>
          <p:cNvPr id="3" name="Segnaposto contenuto 2">
            <a:extLst>
              <a:ext uri="{FF2B5EF4-FFF2-40B4-BE49-F238E27FC236}">
                <a16:creationId xmlns:a16="http://schemas.microsoft.com/office/drawing/2014/main" id="{1AF6A359-7F15-4747-8208-8F6006DCF12A}"/>
              </a:ext>
            </a:extLst>
          </p:cNvPr>
          <p:cNvSpPr>
            <a:spLocks noGrp="1"/>
          </p:cNvSpPr>
          <p:nvPr>
            <p:ph idx="1"/>
          </p:nvPr>
        </p:nvSpPr>
        <p:spPr>
          <a:xfrm>
            <a:off x="609759" y="1334615"/>
            <a:ext cx="10975657" cy="369310"/>
          </a:xfrm>
        </p:spPr>
        <p:txBody>
          <a:bodyPr/>
          <a:lstStyle/>
          <a:p>
            <a:pPr lvl="1"/>
            <a:r>
              <a:rPr lang="it-IT" sz="1600" dirty="0"/>
              <a:t>To </a:t>
            </a:r>
            <a:r>
              <a:rPr lang="it-IT" sz="1600" dirty="0" err="1"/>
              <a:t>add</a:t>
            </a:r>
            <a:r>
              <a:rPr lang="it-IT" sz="1600" dirty="0"/>
              <a:t> or </a:t>
            </a:r>
            <a:r>
              <a:rPr lang="it-IT" sz="1600" dirty="0" err="1"/>
              <a:t>remove</a:t>
            </a:r>
            <a:r>
              <a:rPr lang="it-IT" sz="1600" dirty="0"/>
              <a:t> </a:t>
            </a:r>
            <a:r>
              <a:rPr lang="it-IT" sz="1600" dirty="0" err="1"/>
              <a:t>element</a:t>
            </a:r>
            <a:r>
              <a:rPr lang="it-IT" sz="1600" dirty="0"/>
              <a:t> from </a:t>
            </a:r>
            <a:r>
              <a:rPr lang="it-IT" sz="1600" dirty="0" err="1"/>
              <a:t>table</a:t>
            </a:r>
            <a:r>
              <a:rPr lang="it-IT" sz="1600" dirty="0"/>
              <a:t> : </a:t>
            </a:r>
            <a:r>
              <a:rPr lang="it-IT" sz="1600" dirty="0">
                <a:solidFill>
                  <a:schemeClr val="bg1">
                    <a:lumMod val="50000"/>
                  </a:schemeClr>
                </a:solidFill>
              </a:rPr>
              <a:t>In right panel click on Data </a:t>
            </a:r>
            <a:r>
              <a:rPr lang="it-IT" sz="1600" dirty="0" err="1">
                <a:solidFill>
                  <a:schemeClr val="bg1">
                    <a:lumMod val="50000"/>
                  </a:schemeClr>
                </a:solidFill>
              </a:rPr>
              <a:t>tab</a:t>
            </a:r>
            <a:r>
              <a:rPr lang="it-IT" sz="1600" dirty="0">
                <a:solidFill>
                  <a:schemeClr val="bg1">
                    <a:lumMod val="50000"/>
                  </a:schemeClr>
                </a:solidFill>
              </a:rPr>
              <a:t> and </a:t>
            </a:r>
            <a:r>
              <a:rPr lang="it-IT" sz="1600" dirty="0" err="1">
                <a:solidFill>
                  <a:schemeClr val="bg1">
                    <a:lumMod val="50000"/>
                  </a:schemeClr>
                </a:solidFill>
              </a:rPr>
              <a:t>modify</a:t>
            </a:r>
            <a:r>
              <a:rPr lang="it-IT" sz="1600" dirty="0">
                <a:solidFill>
                  <a:schemeClr val="bg1">
                    <a:lumMod val="50000"/>
                  </a:schemeClr>
                </a:solidFill>
              </a:rPr>
              <a:t> </a:t>
            </a:r>
            <a:r>
              <a:rPr lang="it-IT" sz="1600" dirty="0" err="1">
                <a:solidFill>
                  <a:schemeClr val="bg1">
                    <a:lumMod val="50000"/>
                  </a:schemeClr>
                </a:solidFill>
              </a:rPr>
              <a:t>table</a:t>
            </a:r>
            <a:endParaRPr lang="it-IT" sz="1600" dirty="0"/>
          </a:p>
        </p:txBody>
      </p:sp>
      <p:sp>
        <p:nvSpPr>
          <p:cNvPr id="4" name="Segnaposto numero diapositiva 3">
            <a:extLst>
              <a:ext uri="{FF2B5EF4-FFF2-40B4-BE49-F238E27FC236}">
                <a16:creationId xmlns:a16="http://schemas.microsoft.com/office/drawing/2014/main" id="{93FC3A36-D6CD-2441-99CD-07F29DBAE865}"/>
              </a:ext>
            </a:extLst>
          </p:cNvPr>
          <p:cNvSpPr>
            <a:spLocks noGrp="1"/>
          </p:cNvSpPr>
          <p:nvPr>
            <p:ph type="sldNum" sz="quarter" idx="12"/>
          </p:nvPr>
        </p:nvSpPr>
        <p:spPr/>
        <p:txBody>
          <a:bodyPr/>
          <a:lstStyle/>
          <a:p>
            <a:fld id="{5B31B9E4-8E4D-4C86-BFD7-412B282B373B}" type="slidenum">
              <a:rPr lang="fr-FR" smtClean="0"/>
              <a:pPr/>
              <a:t>23</a:t>
            </a:fld>
            <a:endParaRPr lang="fr-FR" dirty="0"/>
          </a:p>
        </p:txBody>
      </p:sp>
      <p:pic>
        <p:nvPicPr>
          <p:cNvPr id="8" name="Immagine 7" descr="Immagine che contiene screenshot&#10;&#10;Descrizione generata automaticamente">
            <a:extLst>
              <a:ext uri="{FF2B5EF4-FFF2-40B4-BE49-F238E27FC236}">
                <a16:creationId xmlns:a16="http://schemas.microsoft.com/office/drawing/2014/main" id="{98BB69D3-A4DE-A841-ACFD-F71CC647F0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325" y="1778615"/>
            <a:ext cx="6905098" cy="4030781"/>
          </a:xfrm>
          <a:prstGeom prst="rect">
            <a:avLst/>
          </a:prstGeom>
        </p:spPr>
      </p:pic>
      <p:pic>
        <p:nvPicPr>
          <p:cNvPr id="10" name="Immagine 9">
            <a:extLst>
              <a:ext uri="{FF2B5EF4-FFF2-40B4-BE49-F238E27FC236}">
                <a16:creationId xmlns:a16="http://schemas.microsoft.com/office/drawing/2014/main" id="{85FFABDD-0EB5-0E43-A8BD-16597DF8E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7202" y="4100784"/>
            <a:ext cx="2197100" cy="469900"/>
          </a:xfrm>
          <a:prstGeom prst="rect">
            <a:avLst/>
          </a:prstGeom>
          <a:ln w="19050">
            <a:solidFill>
              <a:srgbClr val="FF0000"/>
            </a:solidFill>
          </a:ln>
        </p:spPr>
      </p:pic>
      <p:cxnSp>
        <p:nvCxnSpPr>
          <p:cNvPr id="12" name="Connettore 1 11">
            <a:extLst>
              <a:ext uri="{FF2B5EF4-FFF2-40B4-BE49-F238E27FC236}">
                <a16:creationId xmlns:a16="http://schemas.microsoft.com/office/drawing/2014/main" id="{C2795E4E-B29B-5F42-89F3-4E32454AA390}"/>
              </a:ext>
            </a:extLst>
          </p:cNvPr>
          <p:cNvCxnSpPr>
            <a:cxnSpLocks/>
          </p:cNvCxnSpPr>
          <p:nvPr/>
        </p:nvCxnSpPr>
        <p:spPr>
          <a:xfrm>
            <a:off x="2553078" y="2524885"/>
            <a:ext cx="5124124" cy="1575899"/>
          </a:xfrm>
          <a:prstGeom prst="line">
            <a:avLst/>
          </a:prstGeom>
        </p:spPr>
        <p:style>
          <a:lnRef idx="1">
            <a:schemeClr val="dk1"/>
          </a:lnRef>
          <a:fillRef idx="0">
            <a:schemeClr val="dk1"/>
          </a:fillRef>
          <a:effectRef idx="0">
            <a:schemeClr val="dk1"/>
          </a:effectRef>
          <a:fontRef idx="minor">
            <a:schemeClr val="tx1"/>
          </a:fontRef>
        </p:style>
      </p:cxnSp>
      <p:cxnSp>
        <p:nvCxnSpPr>
          <p:cNvPr id="20" name="Connettore 1 19">
            <a:extLst>
              <a:ext uri="{FF2B5EF4-FFF2-40B4-BE49-F238E27FC236}">
                <a16:creationId xmlns:a16="http://schemas.microsoft.com/office/drawing/2014/main" id="{EA20537D-A099-8A4A-920A-2A21DC72E570}"/>
              </a:ext>
            </a:extLst>
          </p:cNvPr>
          <p:cNvCxnSpPr>
            <a:cxnSpLocks/>
          </p:cNvCxnSpPr>
          <p:nvPr/>
        </p:nvCxnSpPr>
        <p:spPr>
          <a:xfrm>
            <a:off x="2553077" y="2718253"/>
            <a:ext cx="5124125" cy="1852431"/>
          </a:xfrm>
          <a:prstGeom prst="line">
            <a:avLst/>
          </a:prstGeom>
        </p:spPr>
        <p:style>
          <a:lnRef idx="1">
            <a:schemeClr val="dk1"/>
          </a:lnRef>
          <a:fillRef idx="0">
            <a:schemeClr val="dk1"/>
          </a:fillRef>
          <a:effectRef idx="0">
            <a:schemeClr val="dk1"/>
          </a:effectRef>
          <a:fontRef idx="minor">
            <a:schemeClr val="tx1"/>
          </a:fontRef>
        </p:style>
      </p:cxnSp>
      <p:cxnSp>
        <p:nvCxnSpPr>
          <p:cNvPr id="23" name="Connettore 1 22">
            <a:extLst>
              <a:ext uri="{FF2B5EF4-FFF2-40B4-BE49-F238E27FC236}">
                <a16:creationId xmlns:a16="http://schemas.microsoft.com/office/drawing/2014/main" id="{F0C90AD3-96D0-2C4E-BAFC-F5AAE2F0C395}"/>
              </a:ext>
            </a:extLst>
          </p:cNvPr>
          <p:cNvCxnSpPr>
            <a:cxnSpLocks/>
          </p:cNvCxnSpPr>
          <p:nvPr/>
        </p:nvCxnSpPr>
        <p:spPr>
          <a:xfrm>
            <a:off x="3511236" y="2523855"/>
            <a:ext cx="6363066" cy="1563864"/>
          </a:xfrm>
          <a:prstGeom prst="line">
            <a:avLst/>
          </a:prstGeom>
        </p:spPr>
        <p:style>
          <a:lnRef idx="1">
            <a:schemeClr val="dk1"/>
          </a:lnRef>
          <a:fillRef idx="0">
            <a:schemeClr val="dk1"/>
          </a:fillRef>
          <a:effectRef idx="0">
            <a:schemeClr val="dk1"/>
          </a:effectRef>
          <a:fontRef idx="minor">
            <a:schemeClr val="tx1"/>
          </a:fontRef>
        </p:style>
      </p:cxnSp>
      <p:cxnSp>
        <p:nvCxnSpPr>
          <p:cNvPr id="30" name="Connettore 1 29">
            <a:extLst>
              <a:ext uri="{FF2B5EF4-FFF2-40B4-BE49-F238E27FC236}">
                <a16:creationId xmlns:a16="http://schemas.microsoft.com/office/drawing/2014/main" id="{2A0D3B85-D7B4-8F46-BA19-2CF66D7470E9}"/>
              </a:ext>
            </a:extLst>
          </p:cNvPr>
          <p:cNvCxnSpPr>
            <a:cxnSpLocks/>
            <a:endCxn id="10" idx="0"/>
          </p:cNvCxnSpPr>
          <p:nvPr/>
        </p:nvCxnSpPr>
        <p:spPr>
          <a:xfrm>
            <a:off x="3511236" y="2718253"/>
            <a:ext cx="5264516" cy="1382531"/>
          </a:xfrm>
          <a:prstGeom prst="line">
            <a:avLst/>
          </a:prstGeom>
        </p:spPr>
        <p:style>
          <a:lnRef idx="1">
            <a:schemeClr val="dk1"/>
          </a:lnRef>
          <a:fillRef idx="0">
            <a:schemeClr val="dk1"/>
          </a:fillRef>
          <a:effectRef idx="0">
            <a:schemeClr val="dk1"/>
          </a:effectRef>
          <a:fontRef idx="minor">
            <a:schemeClr val="tx1"/>
          </a:fontRef>
        </p:style>
      </p:cxnSp>
      <p:cxnSp>
        <p:nvCxnSpPr>
          <p:cNvPr id="45" name="Connettore 2 44">
            <a:extLst>
              <a:ext uri="{FF2B5EF4-FFF2-40B4-BE49-F238E27FC236}">
                <a16:creationId xmlns:a16="http://schemas.microsoft.com/office/drawing/2014/main" id="{D7660326-E0BA-B04C-A0ED-DAB529439CEE}"/>
              </a:ext>
            </a:extLst>
          </p:cNvPr>
          <p:cNvCxnSpPr>
            <a:cxnSpLocks/>
          </p:cNvCxnSpPr>
          <p:nvPr/>
        </p:nvCxnSpPr>
        <p:spPr>
          <a:xfrm>
            <a:off x="8311081" y="4436198"/>
            <a:ext cx="0" cy="57036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Connettore 2 45">
            <a:extLst>
              <a:ext uri="{FF2B5EF4-FFF2-40B4-BE49-F238E27FC236}">
                <a16:creationId xmlns:a16="http://schemas.microsoft.com/office/drawing/2014/main" id="{082B32C7-63E1-6842-BF61-0C5DB7965C0F}"/>
              </a:ext>
            </a:extLst>
          </p:cNvPr>
          <p:cNvCxnSpPr>
            <a:cxnSpLocks/>
          </p:cNvCxnSpPr>
          <p:nvPr/>
        </p:nvCxnSpPr>
        <p:spPr>
          <a:xfrm>
            <a:off x="9214918" y="4439215"/>
            <a:ext cx="0" cy="56735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8" name="Connettore 2 47">
            <a:extLst>
              <a:ext uri="{FF2B5EF4-FFF2-40B4-BE49-F238E27FC236}">
                <a16:creationId xmlns:a16="http://schemas.microsoft.com/office/drawing/2014/main" id="{31554D04-3089-394E-A325-28CC2847476D}"/>
              </a:ext>
            </a:extLst>
          </p:cNvPr>
          <p:cNvCxnSpPr>
            <a:cxnSpLocks/>
          </p:cNvCxnSpPr>
          <p:nvPr/>
        </p:nvCxnSpPr>
        <p:spPr>
          <a:xfrm flipV="1">
            <a:off x="8834675" y="3530851"/>
            <a:ext cx="0" cy="6432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4" name="CasellaDiTesto 53">
            <a:extLst>
              <a:ext uri="{FF2B5EF4-FFF2-40B4-BE49-F238E27FC236}">
                <a16:creationId xmlns:a16="http://schemas.microsoft.com/office/drawing/2014/main" id="{AD61C1E7-2CCA-EC4F-8F93-92F7596F5D88}"/>
              </a:ext>
            </a:extLst>
          </p:cNvPr>
          <p:cNvSpPr txBox="1"/>
          <p:nvPr/>
        </p:nvSpPr>
        <p:spPr>
          <a:xfrm>
            <a:off x="8384158" y="2960694"/>
            <a:ext cx="913710" cy="523220"/>
          </a:xfrm>
          <a:prstGeom prst="rect">
            <a:avLst/>
          </a:prstGeom>
          <a:noFill/>
        </p:spPr>
        <p:txBody>
          <a:bodyPr wrap="square" rtlCol="0">
            <a:spAutoFit/>
          </a:bodyPr>
          <a:lstStyle/>
          <a:p>
            <a:pPr algn="ctr"/>
            <a:r>
              <a:rPr lang="it-IT" sz="1400" dirty="0">
                <a:solidFill>
                  <a:schemeClr val="bg1">
                    <a:lumMod val="50000"/>
                  </a:schemeClr>
                </a:solidFill>
              </a:rPr>
              <a:t>Delete </a:t>
            </a:r>
            <a:r>
              <a:rPr lang="it-IT" sz="1400" dirty="0" err="1">
                <a:solidFill>
                  <a:schemeClr val="bg1">
                    <a:lumMod val="50000"/>
                  </a:schemeClr>
                </a:solidFill>
              </a:rPr>
              <a:t>row</a:t>
            </a:r>
            <a:endParaRPr lang="it-IT" sz="1400" dirty="0">
              <a:solidFill>
                <a:schemeClr val="bg1">
                  <a:lumMod val="50000"/>
                </a:schemeClr>
              </a:solidFill>
            </a:endParaRPr>
          </a:p>
        </p:txBody>
      </p:sp>
      <p:sp>
        <p:nvSpPr>
          <p:cNvPr id="55" name="CasellaDiTesto 54">
            <a:extLst>
              <a:ext uri="{FF2B5EF4-FFF2-40B4-BE49-F238E27FC236}">
                <a16:creationId xmlns:a16="http://schemas.microsoft.com/office/drawing/2014/main" id="{96FC2226-1114-BE42-B478-F2D68B505F5C}"/>
              </a:ext>
            </a:extLst>
          </p:cNvPr>
          <p:cNvSpPr txBox="1"/>
          <p:nvPr/>
        </p:nvSpPr>
        <p:spPr>
          <a:xfrm>
            <a:off x="8833164" y="5055326"/>
            <a:ext cx="801261" cy="307777"/>
          </a:xfrm>
          <a:prstGeom prst="rect">
            <a:avLst/>
          </a:prstGeom>
          <a:noFill/>
        </p:spPr>
        <p:txBody>
          <a:bodyPr wrap="square" rtlCol="0">
            <a:spAutoFit/>
          </a:bodyPr>
          <a:lstStyle/>
          <a:p>
            <a:pPr algn="ctr"/>
            <a:r>
              <a:rPr lang="it-IT" sz="1400" dirty="0" err="1">
                <a:solidFill>
                  <a:schemeClr val="bg1">
                    <a:lumMod val="50000"/>
                  </a:schemeClr>
                </a:solidFill>
              </a:rPr>
              <a:t>Commit</a:t>
            </a:r>
            <a:endParaRPr lang="it-IT" sz="1400" dirty="0">
              <a:solidFill>
                <a:schemeClr val="bg1">
                  <a:lumMod val="50000"/>
                </a:schemeClr>
              </a:solidFill>
            </a:endParaRPr>
          </a:p>
        </p:txBody>
      </p:sp>
      <p:sp>
        <p:nvSpPr>
          <p:cNvPr id="56" name="CasellaDiTesto 55">
            <a:extLst>
              <a:ext uri="{FF2B5EF4-FFF2-40B4-BE49-F238E27FC236}">
                <a16:creationId xmlns:a16="http://schemas.microsoft.com/office/drawing/2014/main" id="{0A6D9915-B33C-F64E-9567-80937EB3EA33}"/>
              </a:ext>
            </a:extLst>
          </p:cNvPr>
          <p:cNvSpPr txBox="1"/>
          <p:nvPr/>
        </p:nvSpPr>
        <p:spPr>
          <a:xfrm>
            <a:off x="7803945" y="5056598"/>
            <a:ext cx="1023178" cy="307777"/>
          </a:xfrm>
          <a:prstGeom prst="rect">
            <a:avLst/>
          </a:prstGeom>
          <a:noFill/>
        </p:spPr>
        <p:txBody>
          <a:bodyPr wrap="square" rtlCol="0">
            <a:spAutoFit/>
          </a:bodyPr>
          <a:lstStyle/>
          <a:p>
            <a:pPr algn="ctr"/>
            <a:r>
              <a:rPr lang="it-IT" sz="1400" dirty="0" err="1">
                <a:solidFill>
                  <a:schemeClr val="bg1">
                    <a:lumMod val="50000"/>
                  </a:schemeClr>
                </a:solidFill>
              </a:rPr>
              <a:t>Insert</a:t>
            </a:r>
            <a:r>
              <a:rPr lang="it-IT" sz="1400" dirty="0">
                <a:solidFill>
                  <a:schemeClr val="bg1">
                    <a:lumMod val="50000"/>
                  </a:schemeClr>
                </a:solidFill>
              </a:rPr>
              <a:t> </a:t>
            </a:r>
            <a:r>
              <a:rPr lang="it-IT" sz="1400" dirty="0" err="1">
                <a:solidFill>
                  <a:schemeClr val="bg1">
                    <a:lumMod val="50000"/>
                  </a:schemeClr>
                </a:solidFill>
              </a:rPr>
              <a:t>row</a:t>
            </a:r>
            <a:endParaRPr lang="it-IT" sz="1400" dirty="0">
              <a:solidFill>
                <a:schemeClr val="bg1">
                  <a:lumMod val="50000"/>
                </a:schemeClr>
              </a:solidFill>
            </a:endParaRPr>
          </a:p>
        </p:txBody>
      </p:sp>
      <p:cxnSp>
        <p:nvCxnSpPr>
          <p:cNvPr id="57" name="Connettore 2 56">
            <a:extLst>
              <a:ext uri="{FF2B5EF4-FFF2-40B4-BE49-F238E27FC236}">
                <a16:creationId xmlns:a16="http://schemas.microsoft.com/office/drawing/2014/main" id="{CF3D63FD-C93F-9A42-8070-4D1835BD7529}"/>
              </a:ext>
            </a:extLst>
          </p:cNvPr>
          <p:cNvCxnSpPr>
            <a:cxnSpLocks/>
          </p:cNvCxnSpPr>
          <p:nvPr/>
        </p:nvCxnSpPr>
        <p:spPr>
          <a:xfrm flipV="1">
            <a:off x="9611762" y="3530851"/>
            <a:ext cx="0" cy="6432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8" name="CasellaDiTesto 57">
            <a:extLst>
              <a:ext uri="{FF2B5EF4-FFF2-40B4-BE49-F238E27FC236}">
                <a16:creationId xmlns:a16="http://schemas.microsoft.com/office/drawing/2014/main" id="{2C909230-B86F-8646-8D17-56AFD88100EC}"/>
              </a:ext>
            </a:extLst>
          </p:cNvPr>
          <p:cNvSpPr txBox="1"/>
          <p:nvPr/>
        </p:nvSpPr>
        <p:spPr>
          <a:xfrm>
            <a:off x="9159989" y="3158945"/>
            <a:ext cx="913708" cy="307777"/>
          </a:xfrm>
          <a:prstGeom prst="rect">
            <a:avLst/>
          </a:prstGeom>
          <a:noFill/>
        </p:spPr>
        <p:txBody>
          <a:bodyPr wrap="square" rtlCol="0">
            <a:spAutoFit/>
          </a:bodyPr>
          <a:lstStyle/>
          <a:p>
            <a:pPr algn="ctr"/>
            <a:r>
              <a:rPr lang="it-IT" sz="1400" dirty="0" err="1">
                <a:solidFill>
                  <a:schemeClr val="bg1">
                    <a:lumMod val="50000"/>
                  </a:schemeClr>
                </a:solidFill>
              </a:rPr>
              <a:t>Rollback</a:t>
            </a:r>
            <a:endParaRPr lang="it-IT" sz="1400" dirty="0">
              <a:solidFill>
                <a:schemeClr val="bg1">
                  <a:lumMod val="50000"/>
                </a:schemeClr>
              </a:solidFill>
            </a:endParaRPr>
          </a:p>
        </p:txBody>
      </p:sp>
    </p:spTree>
    <p:extLst>
      <p:ext uri="{BB962C8B-B14F-4D97-AF65-F5344CB8AC3E}">
        <p14:creationId xmlns:p14="http://schemas.microsoft.com/office/powerpoint/2010/main" val="2308921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GB" dirty="0" smtClean="0"/>
              <a:t>Thank you!</a:t>
            </a:r>
            <a:endParaRPr lang="en-US" dirty="0"/>
          </a:p>
        </p:txBody>
      </p:sp>
      <p:sp>
        <p:nvSpPr>
          <p:cNvPr id="4" name="Slide Number Placeholder 3"/>
          <p:cNvSpPr>
            <a:spLocks noGrp="1"/>
          </p:cNvSpPr>
          <p:nvPr>
            <p:ph type="sldNum" sz="quarter" idx="4294967295"/>
          </p:nvPr>
        </p:nvSpPr>
        <p:spPr>
          <a:xfrm>
            <a:off x="11468100" y="669925"/>
            <a:ext cx="727075" cy="215900"/>
          </a:xfrm>
        </p:spPr>
        <p:txBody>
          <a:bodyPr/>
          <a:lstStyle/>
          <a:p>
            <a:fld id="{5B31B9E4-8E4D-4C86-BFD7-412B282B373B}" type="slidenum">
              <a:rPr lang="fr-FR" smtClean="0"/>
              <a:pPr/>
              <a:t>24</a:t>
            </a:fld>
            <a:endParaRPr lang="fr-FR" dirty="0"/>
          </a:p>
        </p:txBody>
      </p:sp>
    </p:spTree>
    <p:extLst>
      <p:ext uri="{BB962C8B-B14F-4D97-AF65-F5344CB8AC3E}">
        <p14:creationId xmlns:p14="http://schemas.microsoft.com/office/powerpoint/2010/main" val="2955247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Used Technologies</a:t>
            </a:r>
          </a:p>
        </p:txBody>
      </p:sp>
      <p:sp>
        <p:nvSpPr>
          <p:cNvPr id="3" name="Content Placeholder 2"/>
          <p:cNvSpPr>
            <a:spLocks noGrp="1"/>
          </p:cNvSpPr>
          <p:nvPr>
            <p:ph idx="1"/>
          </p:nvPr>
        </p:nvSpPr>
        <p:spPr>
          <a:xfrm>
            <a:off x="609758" y="1587693"/>
            <a:ext cx="10975657" cy="5539956"/>
          </a:xfrm>
        </p:spPr>
        <p:txBody>
          <a:bodyPr/>
          <a:lstStyle/>
          <a:p>
            <a:pPr marL="0" indent="0">
              <a:buNone/>
            </a:pPr>
            <a:r>
              <a:rPr lang="en-GB" dirty="0">
                <a:solidFill>
                  <a:schemeClr val="accent4">
                    <a:lumMod val="90000"/>
                    <a:lumOff val="10000"/>
                  </a:schemeClr>
                </a:solidFill>
              </a:rPr>
              <a:t>Java 1.8.0_201</a:t>
            </a:r>
          </a:p>
          <a:p>
            <a:pPr lvl="1"/>
            <a:r>
              <a:rPr lang="en-GB" dirty="0"/>
              <a:t>Swing </a:t>
            </a:r>
            <a:r>
              <a:rPr lang="en-GB" sz="1600" dirty="0"/>
              <a:t>(GUI widget toolkit for java)</a:t>
            </a:r>
          </a:p>
          <a:p>
            <a:pPr lvl="1"/>
            <a:r>
              <a:rPr lang="en-GB" dirty="0"/>
              <a:t>Apache Commons IO 2.6 </a:t>
            </a:r>
            <a:r>
              <a:rPr lang="en-GB" sz="1600" dirty="0"/>
              <a:t>(</a:t>
            </a:r>
            <a:r>
              <a:rPr lang="it-IT" sz="1600" dirty="0"/>
              <a:t>utility </a:t>
            </a:r>
            <a:r>
              <a:rPr lang="it-IT" sz="1600" dirty="0" err="1"/>
              <a:t>classes</a:t>
            </a:r>
            <a:r>
              <a:rPr lang="it-IT" sz="1600" dirty="0"/>
              <a:t>, </a:t>
            </a:r>
            <a:r>
              <a:rPr lang="it-IT" sz="1600" dirty="0" err="1"/>
              <a:t>stream</a:t>
            </a:r>
            <a:r>
              <a:rPr lang="it-IT" sz="1600" dirty="0"/>
              <a:t> </a:t>
            </a:r>
            <a:r>
              <a:rPr lang="it-IT" sz="1600" dirty="0" err="1"/>
              <a:t>implementations</a:t>
            </a:r>
            <a:r>
              <a:rPr lang="it-IT" sz="1600" dirty="0"/>
              <a:t>, file </a:t>
            </a:r>
            <a:r>
              <a:rPr lang="it-IT" sz="1600" dirty="0" err="1"/>
              <a:t>filters</a:t>
            </a:r>
            <a:r>
              <a:rPr lang="it-IT" sz="1600" dirty="0"/>
              <a:t>, file </a:t>
            </a:r>
            <a:r>
              <a:rPr lang="it-IT" sz="1600" dirty="0" err="1"/>
              <a:t>comparators</a:t>
            </a:r>
            <a:r>
              <a:rPr lang="it-IT" sz="1600" dirty="0"/>
              <a:t> …)</a:t>
            </a:r>
          </a:p>
          <a:p>
            <a:pPr lvl="1"/>
            <a:r>
              <a:rPr lang="it-IT" dirty="0"/>
              <a:t>JDOM 2.0.6 </a:t>
            </a:r>
            <a:r>
              <a:rPr lang="it-IT" sz="1600" dirty="0"/>
              <a:t>(A complete, Java-</a:t>
            </a:r>
            <a:r>
              <a:rPr lang="it-IT" sz="1600" dirty="0" err="1"/>
              <a:t>based</a:t>
            </a:r>
            <a:r>
              <a:rPr lang="it-IT" sz="1600" dirty="0"/>
              <a:t> </a:t>
            </a:r>
            <a:r>
              <a:rPr lang="it-IT" sz="1600" dirty="0" err="1"/>
              <a:t>solution</a:t>
            </a:r>
            <a:r>
              <a:rPr lang="it-IT" sz="1600" dirty="0"/>
              <a:t> for </a:t>
            </a:r>
            <a:r>
              <a:rPr lang="it-IT" sz="1600" dirty="0" err="1"/>
              <a:t>accessing</a:t>
            </a:r>
            <a:r>
              <a:rPr lang="it-IT" sz="1600" dirty="0"/>
              <a:t>, </a:t>
            </a:r>
            <a:r>
              <a:rPr lang="it-IT" sz="1600" dirty="0" err="1"/>
              <a:t>manipulating</a:t>
            </a:r>
            <a:r>
              <a:rPr lang="it-IT" sz="1600" dirty="0"/>
              <a:t>, and </a:t>
            </a:r>
            <a:r>
              <a:rPr lang="it-IT" sz="1600" dirty="0" err="1"/>
              <a:t>outputting</a:t>
            </a:r>
            <a:r>
              <a:rPr lang="it-IT" sz="1600" dirty="0"/>
              <a:t> XML data)</a:t>
            </a:r>
          </a:p>
          <a:p>
            <a:pPr lvl="1"/>
            <a:r>
              <a:rPr lang="it-IT" dirty="0" err="1"/>
              <a:t>JIconFont</a:t>
            </a:r>
            <a:r>
              <a:rPr lang="it-IT" sz="1600" dirty="0"/>
              <a:t> </a:t>
            </a:r>
            <a:r>
              <a:rPr lang="it-IT" dirty="0"/>
              <a:t>1.0.0 </a:t>
            </a:r>
            <a:r>
              <a:rPr lang="it-IT" sz="1600" dirty="0"/>
              <a:t>(API to </a:t>
            </a:r>
            <a:r>
              <a:rPr lang="it-IT" sz="1600" dirty="0" err="1"/>
              <a:t>provide</a:t>
            </a:r>
            <a:r>
              <a:rPr lang="it-IT" sz="1600" dirty="0"/>
              <a:t> </a:t>
            </a:r>
            <a:r>
              <a:rPr lang="it-IT" sz="1600" dirty="0" err="1"/>
              <a:t>icons</a:t>
            </a:r>
            <a:r>
              <a:rPr lang="it-IT" sz="1600" dirty="0"/>
              <a:t> </a:t>
            </a:r>
            <a:r>
              <a:rPr lang="it-IT" sz="1600" dirty="0" err="1"/>
              <a:t>generated</a:t>
            </a:r>
            <a:r>
              <a:rPr lang="it-IT" sz="1600" dirty="0"/>
              <a:t> by </a:t>
            </a:r>
            <a:r>
              <a:rPr lang="it-IT" sz="1600" dirty="0" err="1"/>
              <a:t>any</a:t>
            </a:r>
            <a:r>
              <a:rPr lang="it-IT" sz="1600" dirty="0"/>
              <a:t> </a:t>
            </a:r>
            <a:r>
              <a:rPr lang="it-IT" sz="1600" dirty="0" err="1"/>
              <a:t>IconFont</a:t>
            </a:r>
            <a:r>
              <a:rPr lang="it-IT" sz="1600" dirty="0"/>
              <a:t>)</a:t>
            </a:r>
          </a:p>
          <a:p>
            <a:pPr lvl="2"/>
            <a:r>
              <a:rPr lang="it-IT" sz="1400" dirty="0" err="1"/>
              <a:t>JIconFont</a:t>
            </a:r>
            <a:r>
              <a:rPr lang="it-IT" sz="1400" dirty="0"/>
              <a:t>-font-</a:t>
            </a:r>
            <a:r>
              <a:rPr lang="it-IT" sz="1400" dirty="0" err="1"/>
              <a:t>awesome</a:t>
            </a:r>
            <a:r>
              <a:rPr lang="it-IT" sz="1400" dirty="0"/>
              <a:t> 4.7.0</a:t>
            </a:r>
          </a:p>
          <a:p>
            <a:pPr lvl="2"/>
            <a:r>
              <a:rPr lang="it-IT" sz="1400" dirty="0" err="1"/>
              <a:t>JIconFont</a:t>
            </a:r>
            <a:r>
              <a:rPr lang="it-IT" sz="1400" dirty="0"/>
              <a:t>-swing 1.0.1</a:t>
            </a:r>
          </a:p>
          <a:p>
            <a:pPr lvl="1"/>
            <a:r>
              <a:rPr lang="it-IT" dirty="0" smtClean="0"/>
              <a:t>ZT-Zip </a:t>
            </a:r>
            <a:r>
              <a:rPr lang="it-IT" sz="1600" dirty="0"/>
              <a:t>(to </a:t>
            </a:r>
            <a:r>
              <a:rPr lang="it-IT" sz="1600" dirty="0"/>
              <a:t>process large set of large ZIP </a:t>
            </a:r>
            <a:r>
              <a:rPr lang="it-IT" sz="1600" dirty="0" smtClean="0"/>
              <a:t>archives)</a:t>
            </a:r>
            <a:endParaRPr lang="it-IT" sz="1600" dirty="0"/>
          </a:p>
          <a:p>
            <a:pPr lvl="1"/>
            <a:r>
              <a:rPr lang="it-IT" dirty="0" smtClean="0"/>
              <a:t>MigLayout 4.0 </a:t>
            </a:r>
            <a:r>
              <a:rPr lang="it-IT" sz="1600" dirty="0" smtClean="0"/>
              <a:t>(</a:t>
            </a:r>
            <a:r>
              <a:rPr lang="it-IT" sz="1600" dirty="0"/>
              <a:t>Java Swing, JavaFx, and SWT layout manager)</a:t>
            </a:r>
          </a:p>
          <a:p>
            <a:pPr lvl="2"/>
            <a:r>
              <a:rPr lang="it-IT" sz="1400" dirty="0"/>
              <a:t>MigLayout-core-5.2</a:t>
            </a:r>
          </a:p>
          <a:p>
            <a:pPr lvl="1"/>
            <a:r>
              <a:rPr lang="it-IT" dirty="0" err="1"/>
              <a:t>SQLite</a:t>
            </a:r>
            <a:r>
              <a:rPr lang="it-IT" dirty="0"/>
              <a:t> 3.27.2.1 </a:t>
            </a:r>
            <a:r>
              <a:rPr lang="it-IT" sz="1600" dirty="0"/>
              <a:t>(self-</a:t>
            </a:r>
            <a:r>
              <a:rPr lang="it-IT" sz="1600" dirty="0" err="1"/>
              <a:t>contained</a:t>
            </a:r>
            <a:r>
              <a:rPr lang="it-IT" dirty="0"/>
              <a:t>, </a:t>
            </a:r>
            <a:r>
              <a:rPr lang="it-IT" sz="1600" dirty="0" err="1"/>
              <a:t>serverless</a:t>
            </a:r>
            <a:r>
              <a:rPr lang="it-IT" sz="1600" dirty="0"/>
              <a:t>, SQL database </a:t>
            </a:r>
            <a:r>
              <a:rPr lang="it-IT" sz="1600" dirty="0" err="1"/>
              <a:t>engine</a:t>
            </a:r>
            <a:r>
              <a:rPr lang="it-IT" sz="1600" dirty="0"/>
              <a:t>)</a:t>
            </a:r>
            <a:endParaRPr lang="it-IT" dirty="0"/>
          </a:p>
          <a:p>
            <a:pPr lvl="1"/>
            <a:endParaRPr lang="en-GB" sz="1600" dirty="0"/>
          </a:p>
          <a:p>
            <a:pPr marL="360000" lvl="1" indent="0">
              <a:buNone/>
            </a:pPr>
            <a:endParaRPr lang="en-GB" dirty="0"/>
          </a:p>
          <a:p>
            <a:pPr lvl="1"/>
            <a:endParaRPr lang="en-GB" dirty="0"/>
          </a:p>
          <a:p>
            <a:pPr lvl="1"/>
            <a:endParaRPr lang="en-GB"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3</a:t>
            </a:fld>
            <a:endParaRPr lang="fr-FR" dirty="0"/>
          </a:p>
        </p:txBody>
      </p:sp>
    </p:spTree>
    <p:extLst>
      <p:ext uri="{BB962C8B-B14F-4D97-AF65-F5344CB8AC3E}">
        <p14:creationId xmlns:p14="http://schemas.microsoft.com/office/powerpoint/2010/main" val="3681135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a:t>
            </a:r>
            <a:r>
              <a:rPr lang="en-GB" dirty="0" smtClean="0"/>
              <a:t>Features 1/2</a:t>
            </a:r>
            <a:endParaRPr lang="en-US" dirty="0"/>
          </a:p>
        </p:txBody>
      </p:sp>
      <p:sp>
        <p:nvSpPr>
          <p:cNvPr id="3" name="Content Placeholder 2"/>
          <p:cNvSpPr>
            <a:spLocks noGrp="1"/>
          </p:cNvSpPr>
          <p:nvPr>
            <p:ph idx="1"/>
          </p:nvPr>
        </p:nvSpPr>
        <p:spPr>
          <a:xfrm>
            <a:off x="609759" y="1334615"/>
            <a:ext cx="10975657" cy="5524567"/>
          </a:xfrm>
        </p:spPr>
        <p:txBody>
          <a:bodyPr/>
          <a:lstStyle/>
          <a:p>
            <a:r>
              <a:rPr lang="en-US" dirty="0" smtClean="0">
                <a:solidFill>
                  <a:schemeClr val="accent4">
                    <a:lumMod val="90000"/>
                    <a:lumOff val="10000"/>
                  </a:schemeClr>
                </a:solidFill>
              </a:rPr>
              <a:t>Easy management of the standard </a:t>
            </a:r>
            <a:r>
              <a:rPr lang="en-US" dirty="0" smtClean="0">
                <a:solidFill>
                  <a:schemeClr val="accent4">
                    <a:lumMod val="90000"/>
                    <a:lumOff val="10000"/>
                  </a:schemeClr>
                </a:solidFill>
              </a:rPr>
              <a:t>elements </a:t>
            </a:r>
            <a:r>
              <a:rPr lang="en-US" dirty="0">
                <a:solidFill>
                  <a:schemeClr val="accent4">
                    <a:lumMod val="90000"/>
                    <a:lumOff val="10000"/>
                  </a:schemeClr>
                </a:solidFill>
              </a:rPr>
              <a:t>and </a:t>
            </a:r>
            <a:r>
              <a:rPr lang="en-US" dirty="0" smtClean="0">
                <a:solidFill>
                  <a:schemeClr val="accent4">
                    <a:lumMod val="90000"/>
                    <a:lumOff val="10000"/>
                  </a:schemeClr>
                </a:solidFill>
              </a:rPr>
              <a:t>attributes</a:t>
            </a:r>
          </a:p>
          <a:p>
            <a:pPr lvl="1"/>
            <a:r>
              <a:rPr lang="en-US" dirty="0" smtClean="0"/>
              <a:t>PDSC file </a:t>
            </a:r>
            <a:r>
              <a:rPr lang="en-US" dirty="0"/>
              <a:t>creation with </a:t>
            </a:r>
            <a:r>
              <a:rPr lang="en-US" dirty="0" smtClean="0"/>
              <a:t>required </a:t>
            </a:r>
            <a:r>
              <a:rPr lang="en-US" dirty="0" smtClean="0"/>
              <a:t>elements </a:t>
            </a:r>
            <a:r>
              <a:rPr lang="en-US" dirty="0"/>
              <a:t>and </a:t>
            </a:r>
            <a:r>
              <a:rPr lang="en-US" dirty="0" smtClean="0"/>
              <a:t>attributes </a:t>
            </a:r>
            <a:r>
              <a:rPr lang="en-US" dirty="0" smtClean="0"/>
              <a:t>already set</a:t>
            </a:r>
            <a:endParaRPr lang="en-US" dirty="0"/>
          </a:p>
          <a:p>
            <a:pPr lvl="1"/>
            <a:r>
              <a:rPr lang="en-US" dirty="0" smtClean="0"/>
              <a:t>Easy </a:t>
            </a:r>
            <a:r>
              <a:rPr lang="en-US" dirty="0"/>
              <a:t>insertion </a:t>
            </a:r>
            <a:r>
              <a:rPr lang="en-US" dirty="0" smtClean="0"/>
              <a:t>of optional </a:t>
            </a:r>
            <a:r>
              <a:rPr lang="en-US" dirty="0" smtClean="0"/>
              <a:t>elements </a:t>
            </a:r>
            <a:r>
              <a:rPr lang="en-US" dirty="0"/>
              <a:t>and </a:t>
            </a:r>
            <a:r>
              <a:rPr lang="en-US" dirty="0" smtClean="0"/>
              <a:t>attributes</a:t>
            </a:r>
            <a:endParaRPr lang="en-US" dirty="0"/>
          </a:p>
          <a:p>
            <a:pPr lvl="1"/>
            <a:r>
              <a:rPr lang="en-US" dirty="0" smtClean="0"/>
              <a:t>Possibility to create and add custom elements</a:t>
            </a:r>
          </a:p>
          <a:p>
            <a:r>
              <a:rPr lang="en-US" dirty="0" smtClean="0">
                <a:solidFill>
                  <a:schemeClr val="accent4">
                    <a:lumMod val="90000"/>
                    <a:lumOff val="10000"/>
                  </a:schemeClr>
                </a:solidFill>
              </a:rPr>
              <a:t>Multi </a:t>
            </a:r>
            <a:r>
              <a:rPr lang="en-US" dirty="0">
                <a:solidFill>
                  <a:schemeClr val="accent4">
                    <a:lumMod val="90000"/>
                    <a:lumOff val="10000"/>
                  </a:schemeClr>
                </a:solidFill>
              </a:rPr>
              <a:t>file management</a:t>
            </a:r>
          </a:p>
          <a:p>
            <a:pPr lvl="1"/>
            <a:r>
              <a:rPr lang="en-US" dirty="0" smtClean="0">
                <a:solidFill>
                  <a:schemeClr val="accent4">
                    <a:lumMod val="90000"/>
                    <a:lumOff val="10000"/>
                  </a:schemeClr>
                </a:solidFill>
              </a:rPr>
              <a:t>Add and manage</a:t>
            </a:r>
            <a:r>
              <a:rPr lang="en-US" dirty="0" smtClean="0"/>
              <a:t> multiple element </a:t>
            </a:r>
            <a:r>
              <a:rPr lang="en-US" dirty="0" smtClean="0"/>
              <a:t>&lt;</a:t>
            </a:r>
            <a:r>
              <a:rPr lang="en-US" b="1" dirty="0" smtClean="0"/>
              <a:t>file&gt;</a:t>
            </a:r>
            <a:r>
              <a:rPr lang="en-US" dirty="0" smtClean="0"/>
              <a:t> </a:t>
            </a:r>
            <a:r>
              <a:rPr lang="en-US" dirty="0" smtClean="0"/>
              <a:t>in few steps</a:t>
            </a:r>
          </a:p>
          <a:p>
            <a:pPr lvl="1"/>
            <a:r>
              <a:rPr lang="en-GB" dirty="0"/>
              <a:t>Files (</a:t>
            </a:r>
            <a:r>
              <a:rPr lang="en-GB" dirty="0" smtClean="0"/>
              <a:t>source, documentation, …) </a:t>
            </a:r>
            <a:r>
              <a:rPr lang="en-GB" dirty="0"/>
              <a:t>on file system are associated and copied to a destination path within the CMSIS pack </a:t>
            </a:r>
            <a:endParaRPr lang="en-US" dirty="0">
              <a:solidFill>
                <a:schemeClr val="accent4">
                  <a:lumMod val="90000"/>
                  <a:lumOff val="10000"/>
                </a:schemeClr>
              </a:solidFill>
            </a:endParaRPr>
          </a:p>
          <a:p>
            <a:r>
              <a:rPr lang="en-US" dirty="0">
                <a:solidFill>
                  <a:schemeClr val="accent4">
                    <a:lumMod val="90000"/>
                    <a:lumOff val="10000"/>
                  </a:schemeClr>
                </a:solidFill>
              </a:rPr>
              <a:t>Reduces the possibility of </a:t>
            </a:r>
            <a:r>
              <a:rPr lang="en-US" dirty="0" smtClean="0">
                <a:solidFill>
                  <a:schemeClr val="accent4">
                    <a:lumMod val="90000"/>
                    <a:lumOff val="10000"/>
                  </a:schemeClr>
                </a:solidFill>
              </a:rPr>
              <a:t>error </a:t>
            </a:r>
            <a:r>
              <a:rPr lang="en-US" dirty="0">
                <a:solidFill>
                  <a:schemeClr val="accent4">
                    <a:lumMod val="90000"/>
                    <a:lumOff val="10000"/>
                  </a:schemeClr>
                </a:solidFill>
              </a:rPr>
              <a:t>alerting on standard </a:t>
            </a:r>
            <a:r>
              <a:rPr lang="en-US" dirty="0" smtClean="0">
                <a:solidFill>
                  <a:schemeClr val="accent4">
                    <a:lumMod val="90000"/>
                    <a:lumOff val="10000"/>
                  </a:schemeClr>
                </a:solidFill>
              </a:rPr>
              <a:t>violations</a:t>
            </a:r>
            <a:endParaRPr lang="en-US" dirty="0">
              <a:solidFill>
                <a:schemeClr val="accent4">
                  <a:lumMod val="90000"/>
                  <a:lumOff val="10000"/>
                </a:schemeClr>
              </a:solidFill>
            </a:endParaRPr>
          </a:p>
          <a:p>
            <a:pPr lvl="1"/>
            <a:r>
              <a:rPr lang="en-US" dirty="0" smtClean="0"/>
              <a:t>PDSC file validation according to XSD schema</a:t>
            </a:r>
            <a:endParaRPr lang="en-US" dirty="0">
              <a:solidFill>
                <a:schemeClr val="accent4">
                  <a:lumMod val="90000"/>
                  <a:lumOff val="10000"/>
                </a:schemeClr>
              </a:solidFill>
            </a:endParaRPr>
          </a:p>
          <a:p>
            <a:endParaRPr lang="en-US" dirty="0"/>
          </a:p>
          <a:p>
            <a:pPr lvl="1"/>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4</a:t>
            </a:fld>
            <a:endParaRPr lang="fr-FR" dirty="0"/>
          </a:p>
        </p:txBody>
      </p:sp>
    </p:spTree>
    <p:extLst>
      <p:ext uri="{BB962C8B-B14F-4D97-AF65-F5344CB8AC3E}">
        <p14:creationId xmlns:p14="http://schemas.microsoft.com/office/powerpoint/2010/main" val="85371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a:t>
            </a:r>
            <a:r>
              <a:rPr lang="en-GB" dirty="0" smtClean="0"/>
              <a:t>Features 2/2</a:t>
            </a:r>
            <a:endParaRPr lang="en-US" dirty="0"/>
          </a:p>
        </p:txBody>
      </p:sp>
      <p:sp>
        <p:nvSpPr>
          <p:cNvPr id="3" name="Content Placeholder 2"/>
          <p:cNvSpPr>
            <a:spLocks noGrp="1"/>
          </p:cNvSpPr>
          <p:nvPr>
            <p:ph idx="1"/>
          </p:nvPr>
        </p:nvSpPr>
        <p:spPr>
          <a:xfrm>
            <a:off x="609759" y="1334615"/>
            <a:ext cx="10975657" cy="2215969"/>
          </a:xfrm>
        </p:spPr>
        <p:txBody>
          <a:bodyPr/>
          <a:lstStyle/>
          <a:p>
            <a:r>
              <a:rPr lang="en-US" dirty="0" smtClean="0">
                <a:solidFill>
                  <a:schemeClr val="accent4">
                    <a:lumMod val="90000"/>
                    <a:lumOff val="10000"/>
                  </a:schemeClr>
                </a:solidFill>
              </a:rPr>
              <a:t>One click CMSIS </a:t>
            </a:r>
            <a:r>
              <a:rPr lang="en-US" dirty="0">
                <a:solidFill>
                  <a:schemeClr val="accent4">
                    <a:lumMod val="90000"/>
                    <a:lumOff val="10000"/>
                  </a:schemeClr>
                </a:solidFill>
              </a:rPr>
              <a:t>pack creation </a:t>
            </a:r>
            <a:r>
              <a:rPr lang="en-US" dirty="0" smtClean="0">
                <a:solidFill>
                  <a:schemeClr val="accent4">
                    <a:lumMod val="90000"/>
                    <a:lumOff val="10000"/>
                  </a:schemeClr>
                </a:solidFill>
              </a:rPr>
              <a:t>from </a:t>
            </a:r>
            <a:r>
              <a:rPr lang="en-US" dirty="0">
                <a:solidFill>
                  <a:schemeClr val="accent4">
                    <a:lumMod val="90000"/>
                    <a:lumOff val="10000"/>
                  </a:schemeClr>
                </a:solidFill>
              </a:rPr>
              <a:t>PDSC </a:t>
            </a:r>
            <a:r>
              <a:rPr lang="en-US" dirty="0" smtClean="0">
                <a:solidFill>
                  <a:schemeClr val="accent4">
                    <a:lumMod val="90000"/>
                    <a:lumOff val="10000"/>
                  </a:schemeClr>
                </a:solidFill>
              </a:rPr>
              <a:t>file</a:t>
            </a:r>
          </a:p>
          <a:p>
            <a:r>
              <a:rPr lang="en-US" dirty="0" smtClean="0">
                <a:solidFill>
                  <a:schemeClr val="accent4">
                    <a:lumMod val="90000"/>
                    <a:lumOff val="10000"/>
                  </a:schemeClr>
                </a:solidFill>
              </a:rPr>
              <a:t>Update </a:t>
            </a:r>
            <a:r>
              <a:rPr lang="en-US" dirty="0">
                <a:solidFill>
                  <a:schemeClr val="accent4">
                    <a:lumMod val="90000"/>
                    <a:lumOff val="10000"/>
                  </a:schemeClr>
                </a:solidFill>
              </a:rPr>
              <a:t>an existing CMSIS pack editing the PDSC </a:t>
            </a:r>
            <a:r>
              <a:rPr lang="en-US" dirty="0" smtClean="0">
                <a:solidFill>
                  <a:schemeClr val="accent4">
                    <a:lumMod val="90000"/>
                    <a:lumOff val="10000"/>
                  </a:schemeClr>
                </a:solidFill>
              </a:rPr>
              <a:t>file</a:t>
            </a:r>
          </a:p>
          <a:p>
            <a:r>
              <a:rPr lang="en-GB" dirty="0" smtClean="0">
                <a:solidFill>
                  <a:schemeClr val="accent4">
                    <a:lumMod val="90000"/>
                    <a:lumOff val="10000"/>
                  </a:schemeClr>
                </a:solidFill>
              </a:rPr>
              <a:t>Update the CMSIS-Pack Standard database through the application User Interface </a:t>
            </a:r>
            <a:r>
              <a:rPr lang="en-GB" dirty="0" smtClean="0">
                <a:solidFill>
                  <a:srgbClr val="FF0000"/>
                </a:solidFill>
                <a:sym typeface="Wingdings" panose="05000000000000000000" pitchFamily="2" charset="2"/>
              </a:rPr>
              <a:t> &lt;!-- n</a:t>
            </a:r>
            <a:r>
              <a:rPr lang="en-GB" dirty="0" smtClean="0">
                <a:solidFill>
                  <a:srgbClr val="FF0000"/>
                </a:solidFill>
              </a:rPr>
              <a:t>ot available yet --&gt;</a:t>
            </a:r>
          </a:p>
        </p:txBody>
      </p:sp>
      <p:sp>
        <p:nvSpPr>
          <p:cNvPr id="4" name="Slide Number Placeholder 3"/>
          <p:cNvSpPr>
            <a:spLocks noGrp="1"/>
          </p:cNvSpPr>
          <p:nvPr>
            <p:ph type="sldNum" sz="quarter" idx="12"/>
          </p:nvPr>
        </p:nvSpPr>
        <p:spPr/>
        <p:txBody>
          <a:bodyPr/>
          <a:lstStyle/>
          <a:p>
            <a:fld id="{5B31B9E4-8E4D-4C86-BFD7-412B282B373B}" type="slidenum">
              <a:rPr lang="fr-FR" smtClean="0"/>
              <a:pPr/>
              <a:t>5</a:t>
            </a:fld>
            <a:endParaRPr lang="fr-FR" dirty="0"/>
          </a:p>
        </p:txBody>
      </p:sp>
    </p:spTree>
    <p:extLst>
      <p:ext uri="{BB962C8B-B14F-4D97-AF65-F5344CB8AC3E}">
        <p14:creationId xmlns:p14="http://schemas.microsoft.com/office/powerpoint/2010/main" val="3452135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657" y="258323"/>
            <a:ext cx="10769790" cy="1143265"/>
          </a:xfrm>
        </p:spPr>
        <p:txBody>
          <a:bodyPr/>
          <a:lstStyle/>
          <a:p>
            <a:r>
              <a:rPr lang="en-GB" dirty="0" smtClean="0"/>
              <a:t>Application UI</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6</a:t>
            </a:fld>
            <a:endParaRPr lang="fr-FR" dirty="0"/>
          </a:p>
        </p:txBody>
      </p:sp>
      <p:sp>
        <p:nvSpPr>
          <p:cNvPr id="46" name="Content Placeholder 2"/>
          <p:cNvSpPr>
            <a:spLocks noGrp="1"/>
          </p:cNvSpPr>
          <p:nvPr>
            <p:ph idx="1"/>
          </p:nvPr>
        </p:nvSpPr>
        <p:spPr>
          <a:xfrm>
            <a:off x="9445089" y="1211954"/>
            <a:ext cx="2680857" cy="5016736"/>
          </a:xfrm>
        </p:spPr>
        <p:txBody>
          <a:bodyPr/>
          <a:lstStyle/>
          <a:p>
            <a:pPr>
              <a:spcBef>
                <a:spcPts val="600"/>
              </a:spcBef>
              <a:buClr>
                <a:srgbClr val="FF0000"/>
              </a:buClr>
              <a:buFont typeface="+mj-lt"/>
              <a:buAutoNum type="arabicPeriod"/>
            </a:pPr>
            <a:r>
              <a:rPr lang="en-GB" sz="1100" dirty="0" smtClean="0"/>
              <a:t>Create new PDSC file</a:t>
            </a:r>
          </a:p>
          <a:p>
            <a:pPr>
              <a:spcBef>
                <a:spcPts val="600"/>
              </a:spcBef>
              <a:buClr>
                <a:srgbClr val="FF0000"/>
              </a:buClr>
              <a:buFont typeface="+mj-lt"/>
              <a:buAutoNum type="arabicPeriod"/>
            </a:pPr>
            <a:r>
              <a:rPr lang="en-GB" sz="1100" dirty="0" smtClean="0"/>
              <a:t>Open PDSC file </a:t>
            </a:r>
          </a:p>
          <a:p>
            <a:pPr>
              <a:spcBef>
                <a:spcPts val="600"/>
              </a:spcBef>
              <a:buClr>
                <a:srgbClr val="FF0000"/>
              </a:buClr>
              <a:buFont typeface="+mj-lt"/>
              <a:buAutoNum type="arabicPeriod"/>
            </a:pPr>
            <a:r>
              <a:rPr lang="en-GB" sz="1100" dirty="0" smtClean="0"/>
              <a:t>Optional tag list (i.e. the list of the </a:t>
            </a:r>
            <a:r>
              <a:rPr lang="en-GB" sz="1100" dirty="0" smtClean="0">
                <a:solidFill>
                  <a:schemeClr val="tx2">
                    <a:lumMod val="50000"/>
                    <a:lumOff val="50000"/>
                  </a:schemeClr>
                </a:solidFill>
              </a:rPr>
              <a:t>&lt;package&gt;</a:t>
            </a:r>
            <a:r>
              <a:rPr lang="en-GB" sz="1100" dirty="0" smtClean="0"/>
              <a:t> optional child elements) </a:t>
            </a:r>
            <a:r>
              <a:rPr lang="en-GB" sz="1100" dirty="0" smtClean="0">
                <a:solidFill>
                  <a:srgbClr val="FF0000"/>
                </a:solidFill>
              </a:rPr>
              <a:t>TBC</a:t>
            </a:r>
          </a:p>
          <a:p>
            <a:pPr>
              <a:spcBef>
                <a:spcPts val="600"/>
              </a:spcBef>
              <a:buClr>
                <a:srgbClr val="FF0000"/>
              </a:buClr>
              <a:buFont typeface="+mj-lt"/>
              <a:buAutoNum type="arabicPeriod"/>
            </a:pPr>
            <a:r>
              <a:rPr lang="en-GB" sz="1100" dirty="0" smtClean="0"/>
              <a:t>Show result from XSD validation (see </a:t>
            </a:r>
            <a:r>
              <a:rPr lang="en-GB" sz="1100" dirty="0" smtClean="0">
                <a:solidFill>
                  <a:schemeClr val="accent6"/>
                </a:solidFill>
              </a:rPr>
              <a:t>10</a:t>
            </a:r>
            <a:r>
              <a:rPr lang="en-GB" sz="1100" dirty="0" smtClean="0"/>
              <a:t>) and other log messages</a:t>
            </a:r>
            <a:endParaRPr lang="en-GB" sz="1100" dirty="0" smtClean="0"/>
          </a:p>
          <a:p>
            <a:pPr>
              <a:spcBef>
                <a:spcPts val="600"/>
              </a:spcBef>
              <a:buClr>
                <a:srgbClr val="FF0000"/>
              </a:buClr>
              <a:buFont typeface="+mj-lt"/>
              <a:buAutoNum type="arabicPeriod"/>
            </a:pPr>
            <a:r>
              <a:rPr lang="en-GB" sz="1100" dirty="0" smtClean="0"/>
              <a:t>Show the element/attribute description as reported in the </a:t>
            </a:r>
            <a:r>
              <a:rPr lang="en-GB" sz="1100" dirty="0" smtClean="0"/>
              <a:t>CMSIS-Pack </a:t>
            </a:r>
            <a:r>
              <a:rPr lang="en-GB" sz="1100" dirty="0" smtClean="0"/>
              <a:t>standard </a:t>
            </a:r>
            <a:r>
              <a:rPr lang="en-GB" sz="1100" dirty="0" smtClean="0">
                <a:solidFill>
                  <a:srgbClr val="FF0000"/>
                </a:solidFill>
              </a:rPr>
              <a:t>TBC</a:t>
            </a:r>
            <a:endParaRPr lang="en-GB" sz="1100" dirty="0" smtClean="0">
              <a:solidFill>
                <a:srgbClr val="FF0000"/>
              </a:solidFill>
            </a:endParaRPr>
          </a:p>
          <a:p>
            <a:pPr>
              <a:spcBef>
                <a:spcPts val="600"/>
              </a:spcBef>
              <a:buClr>
                <a:srgbClr val="FF0000"/>
              </a:buClr>
              <a:buFont typeface="+mj-lt"/>
              <a:buAutoNum type="arabicPeriod"/>
            </a:pPr>
            <a:r>
              <a:rPr lang="en-GB" sz="1100" dirty="0" smtClean="0"/>
              <a:t>Same </a:t>
            </a:r>
            <a:r>
              <a:rPr lang="en-GB" sz="1100" dirty="0"/>
              <a:t>as 3</a:t>
            </a:r>
          </a:p>
          <a:p>
            <a:pPr>
              <a:spcBef>
                <a:spcPts val="600"/>
              </a:spcBef>
              <a:buClr>
                <a:srgbClr val="FF0000"/>
              </a:buClr>
              <a:buFont typeface="+mj-lt"/>
              <a:buAutoNum type="arabicPeriod"/>
            </a:pPr>
            <a:r>
              <a:rPr lang="en-GB" sz="1100" dirty="0" smtClean="0"/>
              <a:t>Hide/Show the </a:t>
            </a:r>
            <a:r>
              <a:rPr lang="en-GB" sz="1100" dirty="0"/>
              <a:t>tag list in 3</a:t>
            </a:r>
          </a:p>
          <a:p>
            <a:pPr>
              <a:spcBef>
                <a:spcPts val="600"/>
              </a:spcBef>
              <a:buClr>
                <a:srgbClr val="FF0000"/>
              </a:buClr>
              <a:buFont typeface="+mj-lt"/>
              <a:buAutoNum type="arabicPeriod"/>
            </a:pPr>
            <a:r>
              <a:rPr lang="en-GB" sz="1100" dirty="0" smtClean="0"/>
              <a:t>Save PDSC</a:t>
            </a:r>
          </a:p>
          <a:p>
            <a:pPr>
              <a:spcBef>
                <a:spcPts val="600"/>
              </a:spcBef>
              <a:buClr>
                <a:srgbClr val="FF0000"/>
              </a:buClr>
              <a:buFont typeface="+mj-lt"/>
              <a:buAutoNum type="arabicPeriod"/>
            </a:pPr>
            <a:r>
              <a:rPr lang="en-GB" sz="1100" dirty="0" smtClean="0"/>
              <a:t>Save PDSC with name</a:t>
            </a:r>
          </a:p>
          <a:p>
            <a:pPr>
              <a:spcBef>
                <a:spcPts val="600"/>
              </a:spcBef>
              <a:buClr>
                <a:srgbClr val="FF0000"/>
              </a:buClr>
              <a:buFont typeface="+mj-lt"/>
              <a:buAutoNum type="arabicPeriod"/>
            </a:pPr>
            <a:r>
              <a:rPr lang="en-GB" sz="1100" dirty="0" smtClean="0"/>
              <a:t>Run XSD validator</a:t>
            </a:r>
          </a:p>
          <a:p>
            <a:pPr>
              <a:spcBef>
                <a:spcPts val="600"/>
              </a:spcBef>
              <a:buClr>
                <a:srgbClr val="FF0000"/>
              </a:buClr>
              <a:buFont typeface="+mj-lt"/>
              <a:buAutoNum type="arabicPeriod"/>
            </a:pPr>
            <a:r>
              <a:rPr lang="en-GB" sz="1100" dirty="0" smtClean="0"/>
              <a:t>Create CMSIS pack</a:t>
            </a:r>
          </a:p>
          <a:p>
            <a:pPr>
              <a:spcBef>
                <a:spcPts val="600"/>
              </a:spcBef>
              <a:buClr>
                <a:srgbClr val="FF0000"/>
              </a:buClr>
              <a:buFont typeface="+mj-lt"/>
              <a:buAutoNum type="arabicPeriod"/>
            </a:pPr>
            <a:r>
              <a:rPr lang="en-GB" sz="1100" dirty="0" smtClean="0"/>
              <a:t>Undo/Redo (when creating/editing PDSC file) </a:t>
            </a:r>
            <a:r>
              <a:rPr lang="en-GB" sz="1100" dirty="0" smtClean="0">
                <a:solidFill>
                  <a:srgbClr val="FF0000"/>
                </a:solidFill>
              </a:rPr>
              <a:t>TBC</a:t>
            </a:r>
          </a:p>
          <a:p>
            <a:pPr>
              <a:spcBef>
                <a:spcPts val="600"/>
              </a:spcBef>
              <a:buClr>
                <a:srgbClr val="FF0000"/>
              </a:buClr>
              <a:buFont typeface="+mj-lt"/>
              <a:buAutoNum type="arabicPeriod"/>
            </a:pPr>
            <a:r>
              <a:rPr lang="en-GB" sz="1100" dirty="0" smtClean="0"/>
              <a:t>Go to ST website and social accounts</a:t>
            </a:r>
          </a:p>
          <a:p>
            <a:pPr>
              <a:spcBef>
                <a:spcPts val="600"/>
              </a:spcBef>
              <a:buClr>
                <a:schemeClr val="tx2">
                  <a:lumMod val="50000"/>
                  <a:lumOff val="50000"/>
                </a:schemeClr>
              </a:buClr>
              <a:buFont typeface="+mj-lt"/>
              <a:buAutoNum type="arabicPeriod"/>
            </a:pPr>
            <a:r>
              <a:rPr lang="en-GB" sz="1100" dirty="0"/>
              <a:t>Drop down menu with “Run XSD validator” and “Show PDSC file preview”</a:t>
            </a:r>
            <a:endParaRPr lang="en-US" sz="1100" dirty="0"/>
          </a:p>
        </p:txBody>
      </p:sp>
      <p:sp>
        <p:nvSpPr>
          <p:cNvPr id="68" name="TextBox 67"/>
          <p:cNvSpPr txBox="1"/>
          <p:nvPr/>
        </p:nvSpPr>
        <p:spPr>
          <a:xfrm>
            <a:off x="9456240" y="6385112"/>
            <a:ext cx="2680857" cy="400110"/>
          </a:xfrm>
          <a:prstGeom prst="rect">
            <a:avLst/>
          </a:prstGeom>
          <a:noFill/>
        </p:spPr>
        <p:txBody>
          <a:bodyPr wrap="square" rtlCol="0">
            <a:spAutoFit/>
          </a:bodyPr>
          <a:lstStyle/>
          <a:p>
            <a:r>
              <a:rPr lang="en-GB" sz="1000" dirty="0" smtClean="0">
                <a:solidFill>
                  <a:srgbClr val="FF0000"/>
                </a:solidFill>
              </a:rPr>
              <a:t>TBD</a:t>
            </a:r>
            <a:r>
              <a:rPr lang="en-GB" sz="1000" dirty="0" smtClean="0">
                <a:solidFill>
                  <a:schemeClr val="accent6"/>
                </a:solidFill>
              </a:rPr>
              <a:t> To be done </a:t>
            </a:r>
          </a:p>
          <a:p>
            <a:r>
              <a:rPr lang="en-GB" sz="1000" dirty="0" smtClean="0">
                <a:solidFill>
                  <a:srgbClr val="FF0000"/>
                </a:solidFill>
              </a:rPr>
              <a:t>TBC</a:t>
            </a:r>
            <a:r>
              <a:rPr lang="en-GB" sz="1000" dirty="0" smtClean="0">
                <a:solidFill>
                  <a:schemeClr val="accent6"/>
                </a:solidFill>
              </a:rPr>
              <a:t> To be completed</a:t>
            </a:r>
            <a:endParaRPr lang="en-US" sz="1000" dirty="0">
              <a:solidFill>
                <a:schemeClr val="accent6"/>
              </a:solidFill>
            </a:endParaRPr>
          </a:p>
        </p:txBody>
      </p:sp>
      <p:grpSp>
        <p:nvGrpSpPr>
          <p:cNvPr id="6" name="Group 5"/>
          <p:cNvGrpSpPr/>
          <p:nvPr/>
        </p:nvGrpSpPr>
        <p:grpSpPr>
          <a:xfrm>
            <a:off x="61369" y="986638"/>
            <a:ext cx="9333755" cy="5825928"/>
            <a:chOff x="61369" y="986638"/>
            <a:chExt cx="9333755" cy="5825928"/>
          </a:xfrm>
        </p:grpSpPr>
        <p:pic>
          <p:nvPicPr>
            <p:cNvPr id="3" name="Picture 2"/>
            <p:cNvPicPr>
              <a:picLocks noChangeAspect="1"/>
            </p:cNvPicPr>
            <p:nvPr/>
          </p:nvPicPr>
          <p:blipFill>
            <a:blip r:embed="rId2"/>
            <a:stretch>
              <a:fillRect/>
            </a:stretch>
          </p:blipFill>
          <p:spPr>
            <a:xfrm>
              <a:off x="61369" y="1455005"/>
              <a:ext cx="9333755" cy="5357561"/>
            </a:xfrm>
            <a:prstGeom prst="rect">
              <a:avLst/>
            </a:prstGeom>
          </p:spPr>
        </p:pic>
        <p:sp>
          <p:nvSpPr>
            <p:cNvPr id="7" name="TextBox 6"/>
            <p:cNvSpPr txBox="1"/>
            <p:nvPr/>
          </p:nvSpPr>
          <p:spPr>
            <a:xfrm>
              <a:off x="2387517" y="3136112"/>
              <a:ext cx="284750" cy="276999"/>
            </a:xfrm>
            <a:prstGeom prst="rect">
              <a:avLst/>
            </a:prstGeom>
            <a:noFill/>
            <a:ln>
              <a:solidFill>
                <a:srgbClr val="FF0000"/>
              </a:solidFill>
            </a:ln>
          </p:spPr>
          <p:txBody>
            <a:bodyPr wrap="square" rtlCol="0">
              <a:spAutoFit/>
            </a:bodyPr>
            <a:lstStyle/>
            <a:p>
              <a:r>
                <a:rPr lang="en-GB" sz="1200" dirty="0" smtClean="0">
                  <a:solidFill>
                    <a:srgbClr val="FF0000"/>
                  </a:solidFill>
                </a:rPr>
                <a:t>1</a:t>
              </a:r>
              <a:endParaRPr lang="en-US" sz="1800" dirty="0">
                <a:solidFill>
                  <a:srgbClr val="FF0000"/>
                </a:solidFill>
              </a:endParaRPr>
            </a:p>
          </p:txBody>
        </p:sp>
        <p:sp>
          <p:nvSpPr>
            <p:cNvPr id="8" name="TextBox 7"/>
            <p:cNvSpPr txBox="1"/>
            <p:nvPr/>
          </p:nvSpPr>
          <p:spPr>
            <a:xfrm>
              <a:off x="3090973" y="2914080"/>
              <a:ext cx="284750" cy="276999"/>
            </a:xfrm>
            <a:prstGeom prst="rect">
              <a:avLst/>
            </a:prstGeom>
            <a:noFill/>
            <a:ln>
              <a:solidFill>
                <a:srgbClr val="FF0000"/>
              </a:solidFill>
            </a:ln>
          </p:spPr>
          <p:txBody>
            <a:bodyPr wrap="square" rtlCol="0">
              <a:spAutoFit/>
            </a:bodyPr>
            <a:lstStyle/>
            <a:p>
              <a:r>
                <a:rPr lang="en-GB" sz="1200" dirty="0" smtClean="0">
                  <a:solidFill>
                    <a:srgbClr val="FF0000"/>
                  </a:solidFill>
                </a:rPr>
                <a:t>2</a:t>
              </a:r>
              <a:endParaRPr lang="en-US" sz="1400" dirty="0">
                <a:solidFill>
                  <a:srgbClr val="FF0000"/>
                </a:solidFill>
              </a:endParaRPr>
            </a:p>
          </p:txBody>
        </p:sp>
        <p:sp>
          <p:nvSpPr>
            <p:cNvPr id="9" name="TextBox 8"/>
            <p:cNvSpPr txBox="1"/>
            <p:nvPr/>
          </p:nvSpPr>
          <p:spPr>
            <a:xfrm>
              <a:off x="366051" y="2996168"/>
              <a:ext cx="284750" cy="276999"/>
            </a:xfrm>
            <a:prstGeom prst="rect">
              <a:avLst/>
            </a:prstGeom>
            <a:noFill/>
            <a:ln>
              <a:solidFill>
                <a:srgbClr val="FF0000"/>
              </a:solidFill>
            </a:ln>
          </p:spPr>
          <p:txBody>
            <a:bodyPr wrap="square" rtlCol="0">
              <a:spAutoFit/>
            </a:bodyPr>
            <a:lstStyle/>
            <a:p>
              <a:r>
                <a:rPr lang="en-GB" sz="1200" dirty="0" smtClean="0">
                  <a:solidFill>
                    <a:srgbClr val="FF0000"/>
                  </a:solidFill>
                </a:rPr>
                <a:t>3</a:t>
              </a:r>
              <a:endParaRPr lang="en-US" sz="1400" dirty="0">
                <a:solidFill>
                  <a:srgbClr val="FF0000"/>
                </a:solidFill>
              </a:endParaRPr>
            </a:p>
          </p:txBody>
        </p:sp>
        <p:sp>
          <p:nvSpPr>
            <p:cNvPr id="10" name="TextBox 9"/>
            <p:cNvSpPr txBox="1"/>
            <p:nvPr/>
          </p:nvSpPr>
          <p:spPr>
            <a:xfrm>
              <a:off x="1348597" y="5003697"/>
              <a:ext cx="284750" cy="276999"/>
            </a:xfrm>
            <a:prstGeom prst="rect">
              <a:avLst/>
            </a:prstGeom>
            <a:noFill/>
            <a:ln>
              <a:solidFill>
                <a:srgbClr val="FF0000"/>
              </a:solidFill>
            </a:ln>
          </p:spPr>
          <p:txBody>
            <a:bodyPr wrap="square" rtlCol="0">
              <a:spAutoFit/>
            </a:bodyPr>
            <a:lstStyle/>
            <a:p>
              <a:r>
                <a:rPr lang="en-GB" sz="1200" dirty="0" smtClean="0">
                  <a:solidFill>
                    <a:srgbClr val="FF0000"/>
                  </a:solidFill>
                </a:rPr>
                <a:t>4</a:t>
              </a:r>
              <a:endParaRPr lang="en-US" sz="1400" dirty="0">
                <a:solidFill>
                  <a:srgbClr val="FF0000"/>
                </a:solidFill>
              </a:endParaRPr>
            </a:p>
          </p:txBody>
        </p:sp>
        <p:sp>
          <p:nvSpPr>
            <p:cNvPr id="11" name="TextBox 10"/>
            <p:cNvSpPr txBox="1"/>
            <p:nvPr/>
          </p:nvSpPr>
          <p:spPr>
            <a:xfrm>
              <a:off x="2168942" y="5003696"/>
              <a:ext cx="284750" cy="276999"/>
            </a:xfrm>
            <a:prstGeom prst="rect">
              <a:avLst/>
            </a:prstGeom>
            <a:noFill/>
            <a:ln>
              <a:solidFill>
                <a:srgbClr val="FF0000"/>
              </a:solidFill>
            </a:ln>
          </p:spPr>
          <p:txBody>
            <a:bodyPr wrap="square" rtlCol="0">
              <a:spAutoFit/>
            </a:bodyPr>
            <a:lstStyle/>
            <a:p>
              <a:r>
                <a:rPr lang="en-GB" sz="1200" dirty="0" smtClean="0">
                  <a:solidFill>
                    <a:srgbClr val="FF0000"/>
                  </a:solidFill>
                </a:rPr>
                <a:t>5</a:t>
              </a:r>
              <a:endParaRPr lang="en-US" sz="1400" dirty="0">
                <a:solidFill>
                  <a:srgbClr val="FF0000"/>
                </a:solidFill>
              </a:endParaRPr>
            </a:p>
          </p:txBody>
        </p:sp>
        <p:grpSp>
          <p:nvGrpSpPr>
            <p:cNvPr id="34" name="Group 33"/>
            <p:cNvGrpSpPr/>
            <p:nvPr/>
          </p:nvGrpSpPr>
          <p:grpSpPr>
            <a:xfrm>
              <a:off x="156422" y="1004437"/>
              <a:ext cx="284750" cy="898065"/>
              <a:chOff x="219021" y="990362"/>
              <a:chExt cx="284750" cy="898065"/>
            </a:xfrm>
          </p:grpSpPr>
          <p:sp>
            <p:nvSpPr>
              <p:cNvPr id="12" name="TextBox 11"/>
              <p:cNvSpPr txBox="1"/>
              <p:nvPr/>
            </p:nvSpPr>
            <p:spPr>
              <a:xfrm>
                <a:off x="219021" y="990362"/>
                <a:ext cx="284750" cy="276999"/>
              </a:xfrm>
              <a:prstGeom prst="rect">
                <a:avLst/>
              </a:prstGeom>
              <a:noFill/>
              <a:ln>
                <a:solidFill>
                  <a:srgbClr val="FF0000"/>
                </a:solidFill>
              </a:ln>
            </p:spPr>
            <p:txBody>
              <a:bodyPr wrap="square" rtlCol="0">
                <a:spAutoFit/>
              </a:bodyPr>
              <a:lstStyle/>
              <a:p>
                <a:r>
                  <a:rPr lang="en-GB" sz="1200" dirty="0" smtClean="0">
                    <a:solidFill>
                      <a:srgbClr val="FF0000"/>
                    </a:solidFill>
                  </a:rPr>
                  <a:t>6</a:t>
                </a:r>
                <a:endParaRPr lang="en-US" sz="1400" dirty="0">
                  <a:solidFill>
                    <a:srgbClr val="FF0000"/>
                  </a:solidFill>
                </a:endParaRPr>
              </a:p>
            </p:txBody>
          </p:sp>
          <p:cxnSp>
            <p:nvCxnSpPr>
              <p:cNvPr id="27" name="Straight Arrow Connector 26"/>
              <p:cNvCxnSpPr>
                <a:stCxn id="12" idx="2"/>
              </p:cNvCxnSpPr>
              <p:nvPr/>
            </p:nvCxnSpPr>
            <p:spPr>
              <a:xfrm>
                <a:off x="361396" y="1267361"/>
                <a:ext cx="0" cy="621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00594" y="1003062"/>
              <a:ext cx="284750" cy="903402"/>
              <a:chOff x="564248" y="990362"/>
              <a:chExt cx="284750" cy="903402"/>
            </a:xfrm>
          </p:grpSpPr>
          <p:sp>
            <p:nvSpPr>
              <p:cNvPr id="13" name="TextBox 12"/>
              <p:cNvSpPr txBox="1"/>
              <p:nvPr/>
            </p:nvSpPr>
            <p:spPr>
              <a:xfrm>
                <a:off x="564248" y="990362"/>
                <a:ext cx="284750" cy="276999"/>
              </a:xfrm>
              <a:prstGeom prst="rect">
                <a:avLst/>
              </a:prstGeom>
              <a:noFill/>
              <a:ln>
                <a:solidFill>
                  <a:srgbClr val="FF0000"/>
                </a:solidFill>
              </a:ln>
            </p:spPr>
            <p:txBody>
              <a:bodyPr wrap="square" rtlCol="0">
                <a:spAutoFit/>
              </a:bodyPr>
              <a:lstStyle/>
              <a:p>
                <a:r>
                  <a:rPr lang="en-GB" sz="1200" dirty="0" smtClean="0">
                    <a:solidFill>
                      <a:srgbClr val="FF0000"/>
                    </a:solidFill>
                  </a:rPr>
                  <a:t>7</a:t>
                </a:r>
                <a:endParaRPr lang="en-US" sz="1400" dirty="0">
                  <a:solidFill>
                    <a:srgbClr val="FF0000"/>
                  </a:solidFill>
                </a:endParaRPr>
              </a:p>
            </p:txBody>
          </p:sp>
          <p:cxnSp>
            <p:nvCxnSpPr>
              <p:cNvPr id="28" name="Straight Arrow Connector 27"/>
              <p:cNvCxnSpPr/>
              <p:nvPr/>
            </p:nvCxnSpPr>
            <p:spPr>
              <a:xfrm>
                <a:off x="729390" y="1272698"/>
                <a:ext cx="0" cy="621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833065" y="1003062"/>
              <a:ext cx="284750" cy="903402"/>
              <a:chOff x="909475" y="990362"/>
              <a:chExt cx="284750" cy="903402"/>
            </a:xfrm>
          </p:grpSpPr>
          <p:sp>
            <p:nvSpPr>
              <p:cNvPr id="15" name="TextBox 14"/>
              <p:cNvSpPr txBox="1"/>
              <p:nvPr/>
            </p:nvSpPr>
            <p:spPr>
              <a:xfrm>
                <a:off x="909475" y="990362"/>
                <a:ext cx="284750" cy="276999"/>
              </a:xfrm>
              <a:prstGeom prst="rect">
                <a:avLst/>
              </a:prstGeom>
              <a:noFill/>
              <a:ln>
                <a:solidFill>
                  <a:srgbClr val="FF0000"/>
                </a:solidFill>
              </a:ln>
            </p:spPr>
            <p:txBody>
              <a:bodyPr wrap="square" rtlCol="0">
                <a:spAutoFit/>
              </a:bodyPr>
              <a:lstStyle/>
              <a:p>
                <a:r>
                  <a:rPr lang="en-GB" sz="1200" dirty="0" smtClean="0">
                    <a:solidFill>
                      <a:srgbClr val="FF0000"/>
                    </a:solidFill>
                  </a:rPr>
                  <a:t>8</a:t>
                </a:r>
                <a:endParaRPr lang="en-US" sz="1400" dirty="0">
                  <a:solidFill>
                    <a:srgbClr val="FF0000"/>
                  </a:solidFill>
                </a:endParaRPr>
              </a:p>
            </p:txBody>
          </p:sp>
          <p:cxnSp>
            <p:nvCxnSpPr>
              <p:cNvPr id="29" name="Straight Arrow Connector 28"/>
              <p:cNvCxnSpPr/>
              <p:nvPr/>
            </p:nvCxnSpPr>
            <p:spPr>
              <a:xfrm>
                <a:off x="1052690" y="1272698"/>
                <a:ext cx="0" cy="621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1154780" y="1008399"/>
              <a:ext cx="284750" cy="898065"/>
              <a:chOff x="1254702" y="995699"/>
              <a:chExt cx="284750" cy="898065"/>
            </a:xfrm>
          </p:grpSpPr>
          <p:sp>
            <p:nvSpPr>
              <p:cNvPr id="16" name="TextBox 15"/>
              <p:cNvSpPr txBox="1"/>
              <p:nvPr/>
            </p:nvSpPr>
            <p:spPr>
              <a:xfrm>
                <a:off x="1254702" y="995699"/>
                <a:ext cx="284750" cy="276999"/>
              </a:xfrm>
              <a:prstGeom prst="rect">
                <a:avLst/>
              </a:prstGeom>
              <a:noFill/>
              <a:ln>
                <a:solidFill>
                  <a:srgbClr val="FF0000"/>
                </a:solidFill>
              </a:ln>
            </p:spPr>
            <p:txBody>
              <a:bodyPr wrap="square" rtlCol="0">
                <a:spAutoFit/>
              </a:bodyPr>
              <a:lstStyle/>
              <a:p>
                <a:r>
                  <a:rPr lang="en-GB" sz="1200" dirty="0" smtClean="0">
                    <a:solidFill>
                      <a:srgbClr val="FF0000"/>
                    </a:solidFill>
                  </a:rPr>
                  <a:t>9</a:t>
                </a:r>
                <a:endParaRPr lang="en-US" sz="1400" dirty="0">
                  <a:solidFill>
                    <a:srgbClr val="FF0000"/>
                  </a:solidFill>
                </a:endParaRPr>
              </a:p>
            </p:txBody>
          </p:sp>
          <p:cxnSp>
            <p:nvCxnSpPr>
              <p:cNvPr id="30" name="Straight Arrow Connector 29"/>
              <p:cNvCxnSpPr/>
              <p:nvPr/>
            </p:nvCxnSpPr>
            <p:spPr>
              <a:xfrm>
                <a:off x="1409068" y="1272698"/>
                <a:ext cx="0" cy="621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472928" y="986638"/>
              <a:ext cx="440745" cy="907126"/>
              <a:chOff x="1599928" y="986638"/>
              <a:chExt cx="440745" cy="907126"/>
            </a:xfrm>
          </p:grpSpPr>
          <p:grpSp>
            <p:nvGrpSpPr>
              <p:cNvPr id="19" name="Group 18"/>
              <p:cNvGrpSpPr/>
              <p:nvPr/>
            </p:nvGrpSpPr>
            <p:grpSpPr>
              <a:xfrm>
                <a:off x="1599928" y="986638"/>
                <a:ext cx="440745" cy="282184"/>
                <a:chOff x="1599928" y="990362"/>
                <a:chExt cx="440745" cy="287856"/>
              </a:xfrm>
            </p:grpSpPr>
            <p:sp>
              <p:nvSpPr>
                <p:cNvPr id="17" name="TextBox 16"/>
                <p:cNvSpPr txBox="1"/>
                <p:nvPr/>
              </p:nvSpPr>
              <p:spPr>
                <a:xfrm>
                  <a:off x="1599928" y="990362"/>
                  <a:ext cx="440745" cy="276999"/>
                </a:xfrm>
                <a:prstGeom prst="rect">
                  <a:avLst/>
                </a:prstGeom>
                <a:noFill/>
                <a:ln>
                  <a:noFill/>
                </a:ln>
              </p:spPr>
              <p:txBody>
                <a:bodyPr wrap="square" rtlCol="0">
                  <a:spAutoFit/>
                </a:bodyPr>
                <a:lstStyle/>
                <a:p>
                  <a:r>
                    <a:rPr lang="en-GB" sz="1200" dirty="0" smtClean="0">
                      <a:solidFill>
                        <a:srgbClr val="FF0000"/>
                      </a:solidFill>
                    </a:rPr>
                    <a:t>10</a:t>
                  </a:r>
                  <a:endParaRPr lang="en-US" sz="1400" dirty="0">
                    <a:solidFill>
                      <a:srgbClr val="FF0000"/>
                    </a:solidFill>
                  </a:endParaRPr>
                </a:p>
              </p:txBody>
            </p:sp>
            <p:sp>
              <p:nvSpPr>
                <p:cNvPr id="18" name="Rectangle 17"/>
                <p:cNvSpPr/>
                <p:nvPr/>
              </p:nvSpPr>
              <p:spPr>
                <a:xfrm>
                  <a:off x="1600434" y="1003317"/>
                  <a:ext cx="344721" cy="27490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grpSp>
          <p:cxnSp>
            <p:nvCxnSpPr>
              <p:cNvPr id="31" name="Straight Arrow Connector 30"/>
              <p:cNvCxnSpPr/>
              <p:nvPr/>
            </p:nvCxnSpPr>
            <p:spPr>
              <a:xfrm>
                <a:off x="1772794" y="1272698"/>
                <a:ext cx="0" cy="621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843125" y="1008399"/>
              <a:ext cx="440745" cy="898065"/>
              <a:chOff x="2008225" y="995699"/>
              <a:chExt cx="440745" cy="898065"/>
            </a:xfrm>
          </p:grpSpPr>
          <p:grpSp>
            <p:nvGrpSpPr>
              <p:cNvPr id="20" name="Group 19"/>
              <p:cNvGrpSpPr/>
              <p:nvPr/>
            </p:nvGrpSpPr>
            <p:grpSpPr>
              <a:xfrm>
                <a:off x="2008225" y="995699"/>
                <a:ext cx="440745" cy="276999"/>
                <a:chOff x="1599928" y="990362"/>
                <a:chExt cx="440745" cy="276999"/>
              </a:xfrm>
            </p:grpSpPr>
            <p:sp>
              <p:nvSpPr>
                <p:cNvPr id="21" name="TextBox 20"/>
                <p:cNvSpPr txBox="1"/>
                <p:nvPr/>
              </p:nvSpPr>
              <p:spPr>
                <a:xfrm>
                  <a:off x="1599928" y="990362"/>
                  <a:ext cx="440745" cy="276999"/>
                </a:xfrm>
                <a:prstGeom prst="rect">
                  <a:avLst/>
                </a:prstGeom>
                <a:noFill/>
                <a:ln>
                  <a:noFill/>
                </a:ln>
              </p:spPr>
              <p:txBody>
                <a:bodyPr wrap="square" rtlCol="0">
                  <a:spAutoFit/>
                </a:bodyPr>
                <a:lstStyle/>
                <a:p>
                  <a:r>
                    <a:rPr lang="en-GB" sz="1200" dirty="0" smtClean="0">
                      <a:solidFill>
                        <a:srgbClr val="FF0000"/>
                      </a:solidFill>
                    </a:rPr>
                    <a:t>11</a:t>
                  </a:r>
                  <a:endParaRPr lang="en-US" sz="1400" dirty="0">
                    <a:solidFill>
                      <a:srgbClr val="FF0000"/>
                    </a:solidFill>
                  </a:endParaRPr>
                </a:p>
              </p:txBody>
            </p:sp>
            <p:sp>
              <p:nvSpPr>
                <p:cNvPr id="22" name="Rectangle 21"/>
                <p:cNvSpPr/>
                <p:nvPr/>
              </p:nvSpPr>
              <p:spPr>
                <a:xfrm>
                  <a:off x="1600434" y="990362"/>
                  <a:ext cx="344721" cy="27490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grpSp>
          <p:cxnSp>
            <p:nvCxnSpPr>
              <p:cNvPr id="32" name="Straight Arrow Connector 31"/>
              <p:cNvCxnSpPr/>
              <p:nvPr/>
            </p:nvCxnSpPr>
            <p:spPr>
              <a:xfrm>
                <a:off x="2136487" y="1272698"/>
                <a:ext cx="0" cy="621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234366" y="1002339"/>
              <a:ext cx="440745" cy="895967"/>
              <a:chOff x="2413928" y="990362"/>
              <a:chExt cx="440745" cy="895967"/>
            </a:xfrm>
          </p:grpSpPr>
          <p:grpSp>
            <p:nvGrpSpPr>
              <p:cNvPr id="23" name="Group 22"/>
              <p:cNvGrpSpPr/>
              <p:nvPr/>
            </p:nvGrpSpPr>
            <p:grpSpPr>
              <a:xfrm>
                <a:off x="2413928" y="990362"/>
                <a:ext cx="440745" cy="276999"/>
                <a:chOff x="1599928" y="990362"/>
                <a:chExt cx="440745" cy="276999"/>
              </a:xfrm>
            </p:grpSpPr>
            <p:sp>
              <p:nvSpPr>
                <p:cNvPr id="24" name="TextBox 23"/>
                <p:cNvSpPr txBox="1"/>
                <p:nvPr/>
              </p:nvSpPr>
              <p:spPr>
                <a:xfrm>
                  <a:off x="1599928" y="990362"/>
                  <a:ext cx="440745" cy="276999"/>
                </a:xfrm>
                <a:prstGeom prst="rect">
                  <a:avLst/>
                </a:prstGeom>
                <a:noFill/>
                <a:ln>
                  <a:noFill/>
                </a:ln>
              </p:spPr>
              <p:txBody>
                <a:bodyPr wrap="square" rtlCol="0">
                  <a:spAutoFit/>
                </a:bodyPr>
                <a:lstStyle/>
                <a:p>
                  <a:r>
                    <a:rPr lang="en-GB" sz="1200" dirty="0" smtClean="0">
                      <a:solidFill>
                        <a:srgbClr val="FF0000"/>
                      </a:solidFill>
                    </a:rPr>
                    <a:t>12</a:t>
                  </a:r>
                  <a:endParaRPr lang="en-US" sz="1400" dirty="0">
                    <a:solidFill>
                      <a:srgbClr val="FF0000"/>
                    </a:solidFill>
                  </a:endParaRPr>
                </a:p>
              </p:txBody>
            </p:sp>
            <p:sp>
              <p:nvSpPr>
                <p:cNvPr id="25" name="Rectangle 24"/>
                <p:cNvSpPr/>
                <p:nvPr/>
              </p:nvSpPr>
              <p:spPr>
                <a:xfrm>
                  <a:off x="1600434" y="990362"/>
                  <a:ext cx="344721" cy="27490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grpSp>
          <p:cxnSp>
            <p:nvCxnSpPr>
              <p:cNvPr id="33" name="Straight Arrow Connector 32"/>
              <p:cNvCxnSpPr/>
              <p:nvPr/>
            </p:nvCxnSpPr>
            <p:spPr>
              <a:xfrm>
                <a:off x="2586794" y="1265263"/>
                <a:ext cx="0" cy="621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8479572" y="2932668"/>
              <a:ext cx="440745" cy="276999"/>
              <a:chOff x="8454172" y="2996168"/>
              <a:chExt cx="440745" cy="276999"/>
            </a:xfrm>
          </p:grpSpPr>
          <p:sp>
            <p:nvSpPr>
              <p:cNvPr id="42" name="TextBox 41"/>
              <p:cNvSpPr txBox="1"/>
              <p:nvPr/>
            </p:nvSpPr>
            <p:spPr>
              <a:xfrm>
                <a:off x="8454172" y="2996168"/>
                <a:ext cx="440745" cy="276999"/>
              </a:xfrm>
              <a:prstGeom prst="rect">
                <a:avLst/>
              </a:prstGeom>
              <a:noFill/>
              <a:ln>
                <a:noFill/>
              </a:ln>
            </p:spPr>
            <p:txBody>
              <a:bodyPr wrap="square" rtlCol="0">
                <a:spAutoFit/>
              </a:bodyPr>
              <a:lstStyle/>
              <a:p>
                <a:r>
                  <a:rPr lang="en-GB" sz="1200" dirty="0" smtClean="0">
                    <a:solidFill>
                      <a:srgbClr val="FF0000"/>
                    </a:solidFill>
                  </a:rPr>
                  <a:t>13</a:t>
                </a:r>
                <a:endParaRPr lang="en-US" sz="1400" dirty="0">
                  <a:solidFill>
                    <a:srgbClr val="FF0000"/>
                  </a:solidFill>
                </a:endParaRPr>
              </a:p>
            </p:txBody>
          </p:sp>
          <p:sp>
            <p:nvSpPr>
              <p:cNvPr id="43" name="Rectangle 42"/>
              <p:cNvSpPr/>
              <p:nvPr/>
            </p:nvSpPr>
            <p:spPr>
              <a:xfrm>
                <a:off x="8454172" y="2996168"/>
                <a:ext cx="344721" cy="27490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grpSp>
        <p:sp>
          <p:nvSpPr>
            <p:cNvPr id="5" name="Rectangle 4"/>
            <p:cNvSpPr/>
            <p:nvPr/>
          </p:nvSpPr>
          <p:spPr>
            <a:xfrm>
              <a:off x="175800" y="1920275"/>
              <a:ext cx="265372" cy="25922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sp>
          <p:nvSpPr>
            <p:cNvPr id="45" name="Rectangle 44"/>
            <p:cNvSpPr/>
            <p:nvPr/>
          </p:nvSpPr>
          <p:spPr>
            <a:xfrm>
              <a:off x="518700" y="1920275"/>
              <a:ext cx="265372" cy="25922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sp>
          <p:nvSpPr>
            <p:cNvPr id="47" name="Rectangle 46"/>
            <p:cNvSpPr/>
            <p:nvPr/>
          </p:nvSpPr>
          <p:spPr>
            <a:xfrm>
              <a:off x="836200" y="1920275"/>
              <a:ext cx="265372" cy="25922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sp>
          <p:nvSpPr>
            <p:cNvPr id="48" name="Rectangle 47"/>
            <p:cNvSpPr/>
            <p:nvPr/>
          </p:nvSpPr>
          <p:spPr>
            <a:xfrm>
              <a:off x="1166400" y="1907575"/>
              <a:ext cx="265372" cy="25922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sp>
          <p:nvSpPr>
            <p:cNvPr id="49" name="Rectangle 48"/>
            <p:cNvSpPr/>
            <p:nvPr/>
          </p:nvSpPr>
          <p:spPr>
            <a:xfrm>
              <a:off x="1471200" y="1920275"/>
              <a:ext cx="265372" cy="25922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sp>
          <p:nvSpPr>
            <p:cNvPr id="50" name="Rectangle 49"/>
            <p:cNvSpPr/>
            <p:nvPr/>
          </p:nvSpPr>
          <p:spPr>
            <a:xfrm>
              <a:off x="1788700" y="1920275"/>
              <a:ext cx="265372" cy="25922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sp>
          <p:nvSpPr>
            <p:cNvPr id="51" name="Rectangle 50"/>
            <p:cNvSpPr/>
            <p:nvPr/>
          </p:nvSpPr>
          <p:spPr>
            <a:xfrm>
              <a:off x="2106199" y="1920275"/>
              <a:ext cx="473393" cy="25293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grpSp>
      <p:sp>
        <p:nvSpPr>
          <p:cNvPr id="52" name="Rectangle 51"/>
          <p:cNvSpPr/>
          <p:nvPr/>
        </p:nvSpPr>
        <p:spPr>
          <a:xfrm>
            <a:off x="785344" y="1662703"/>
            <a:ext cx="713200" cy="269162"/>
          </a:xfrm>
          <a:prstGeom prst="rect">
            <a:avLst/>
          </a:prstGeom>
          <a:noFill/>
          <a:ln w="952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p>
        </p:txBody>
      </p:sp>
      <p:cxnSp>
        <p:nvCxnSpPr>
          <p:cNvPr id="26" name="Elbow Connector 25"/>
          <p:cNvCxnSpPr>
            <a:stCxn id="54" idx="2"/>
            <a:endCxn id="52" idx="3"/>
          </p:cNvCxnSpPr>
          <p:nvPr/>
        </p:nvCxnSpPr>
        <p:spPr>
          <a:xfrm rot="5400000">
            <a:off x="1938293" y="860402"/>
            <a:ext cx="497133" cy="1376630"/>
          </a:xfrm>
          <a:prstGeom prst="bentConnector2">
            <a:avLst/>
          </a:prstGeom>
          <a:ln w="952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680057" y="1023152"/>
            <a:ext cx="390234" cy="276999"/>
          </a:xfrm>
          <a:prstGeom prst="rect">
            <a:avLst/>
          </a:prstGeom>
          <a:noFill/>
          <a:ln>
            <a:solidFill>
              <a:schemeClr val="tx2">
                <a:lumMod val="75000"/>
                <a:lumOff val="25000"/>
              </a:schemeClr>
            </a:solidFill>
          </a:ln>
        </p:spPr>
        <p:txBody>
          <a:bodyPr wrap="square" rtlCol="0">
            <a:spAutoFit/>
          </a:bodyPr>
          <a:lstStyle/>
          <a:p>
            <a:r>
              <a:rPr lang="en-GB" sz="1200" dirty="0" smtClean="0">
                <a:solidFill>
                  <a:schemeClr val="accent6"/>
                </a:solidFill>
              </a:rPr>
              <a:t>14</a:t>
            </a:r>
            <a:endParaRPr lang="en-US" sz="1200" dirty="0">
              <a:solidFill>
                <a:schemeClr val="accent6"/>
              </a:solidFill>
            </a:endParaRPr>
          </a:p>
        </p:txBody>
      </p:sp>
    </p:spTree>
    <p:extLst>
      <p:ext uri="{BB962C8B-B14F-4D97-AF65-F5344CB8AC3E}">
        <p14:creationId xmlns:p14="http://schemas.microsoft.com/office/powerpoint/2010/main" val="327015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7</a:t>
            </a:fld>
            <a:endParaRPr lang="fr-FR" dirty="0"/>
          </a:p>
        </p:txBody>
      </p:sp>
      <p:sp>
        <p:nvSpPr>
          <p:cNvPr id="8" name="TextBox 7"/>
          <p:cNvSpPr txBox="1"/>
          <p:nvPr/>
        </p:nvSpPr>
        <p:spPr>
          <a:xfrm>
            <a:off x="5551994" y="1016926"/>
            <a:ext cx="6331097" cy="2123658"/>
          </a:xfrm>
          <a:prstGeom prst="rect">
            <a:avLst/>
          </a:prstGeom>
          <a:noFill/>
        </p:spPr>
        <p:txBody>
          <a:bodyPr wrap="square" rtlCol="0">
            <a:spAutoFit/>
          </a:bodyPr>
          <a:lstStyle/>
          <a:p>
            <a:pPr marL="285750" indent="-285750">
              <a:buFont typeface="+mj-lt"/>
              <a:buAutoNum type="alphaUcPeriod"/>
            </a:pPr>
            <a:r>
              <a:rPr lang="en-GB" sz="1200" dirty="0" smtClean="0">
                <a:solidFill>
                  <a:schemeClr val="accent6"/>
                </a:solidFill>
              </a:rPr>
              <a:t>Clicking </a:t>
            </a:r>
            <a:r>
              <a:rPr lang="en-GB" sz="1200" dirty="0" smtClean="0">
                <a:solidFill>
                  <a:srgbClr val="FF0000"/>
                </a:solidFill>
              </a:rPr>
              <a:t>1</a:t>
            </a:r>
            <a:r>
              <a:rPr lang="en-GB" sz="1200" dirty="0" smtClean="0">
                <a:solidFill>
                  <a:schemeClr val="accent6"/>
                </a:solidFill>
              </a:rPr>
              <a:t> from the Overview tab a new tab with the typical </a:t>
            </a:r>
            <a:r>
              <a:rPr lang="en-GB" sz="1200" dirty="0" err="1" smtClean="0">
                <a:solidFill>
                  <a:schemeClr val="accent6"/>
                </a:solidFill>
              </a:rPr>
              <a:t>pdsc</a:t>
            </a:r>
            <a:r>
              <a:rPr lang="en-GB" sz="1200" dirty="0" smtClean="0">
                <a:solidFill>
                  <a:schemeClr val="accent6"/>
                </a:solidFill>
              </a:rPr>
              <a:t> structure will be created</a:t>
            </a:r>
          </a:p>
          <a:p>
            <a:pPr marL="285750" indent="-285750">
              <a:buFont typeface="+mj-lt"/>
              <a:buAutoNum type="alphaUcPeriod"/>
            </a:pPr>
            <a:r>
              <a:rPr lang="en-GB" sz="1200" dirty="0" smtClean="0">
                <a:solidFill>
                  <a:schemeClr val="accent6"/>
                </a:solidFill>
              </a:rPr>
              <a:t>The </a:t>
            </a:r>
            <a:r>
              <a:rPr lang="en-GB" sz="1200" dirty="0" smtClean="0">
                <a:solidFill>
                  <a:schemeClr val="tx2">
                    <a:lumMod val="50000"/>
                    <a:lumOff val="50000"/>
                  </a:schemeClr>
                </a:solidFill>
              </a:rPr>
              <a:t>&lt;package&gt;</a:t>
            </a:r>
            <a:r>
              <a:rPr lang="en-GB" sz="1200" dirty="0" smtClean="0">
                <a:solidFill>
                  <a:schemeClr val="accent6"/>
                </a:solidFill>
              </a:rPr>
              <a:t> </a:t>
            </a:r>
            <a:r>
              <a:rPr lang="en-GB" sz="1200" dirty="0">
                <a:solidFill>
                  <a:schemeClr val="accent6"/>
                </a:solidFill>
              </a:rPr>
              <a:t>element is created with the mandatory (required) child elements added by </a:t>
            </a:r>
            <a:r>
              <a:rPr lang="en-GB" sz="1200" dirty="0" smtClean="0">
                <a:solidFill>
                  <a:schemeClr val="accent6"/>
                </a:solidFill>
              </a:rPr>
              <a:t>default </a:t>
            </a:r>
          </a:p>
          <a:p>
            <a:pPr marL="895243" lvl="1" indent="-285750">
              <a:buFont typeface="Arial" panose="020B0604020202020204" pitchFamily="34" charset="0"/>
              <a:buChar char="•"/>
            </a:pPr>
            <a:r>
              <a:rPr lang="en-GB" sz="1200" dirty="0" smtClean="0">
                <a:solidFill>
                  <a:schemeClr val="accent6"/>
                </a:solidFill>
              </a:rPr>
              <a:t>At the same time a pop-up window provides the user with the possibility to select the attributes to be added to the </a:t>
            </a:r>
            <a:r>
              <a:rPr lang="en-GB" sz="1200" dirty="0" smtClean="0">
                <a:solidFill>
                  <a:schemeClr val="tx2">
                    <a:lumMod val="50000"/>
                    <a:lumOff val="50000"/>
                  </a:schemeClr>
                </a:solidFill>
              </a:rPr>
              <a:t>&lt;package&gt;</a:t>
            </a:r>
            <a:r>
              <a:rPr lang="en-GB" sz="1200" dirty="0" smtClean="0">
                <a:solidFill>
                  <a:schemeClr val="accent6"/>
                </a:solidFill>
              </a:rPr>
              <a:t> element</a:t>
            </a:r>
          </a:p>
          <a:p>
            <a:pPr marL="895243" lvl="1" indent="-285750">
              <a:buFont typeface="Arial" panose="020B0604020202020204" pitchFamily="34" charset="0"/>
              <a:buChar char="•"/>
            </a:pPr>
            <a:r>
              <a:rPr lang="en-GB" sz="1200" dirty="0" smtClean="0">
                <a:solidFill>
                  <a:schemeClr val="accent6"/>
                </a:solidFill>
              </a:rPr>
              <a:t>In the pop-up window the mandatory attributes are shown checked by default</a:t>
            </a:r>
          </a:p>
          <a:p>
            <a:pPr marL="895243" lvl="1" indent="-285750">
              <a:buFont typeface="Arial" panose="020B0604020202020204" pitchFamily="34" charset="0"/>
              <a:buChar char="•"/>
            </a:pPr>
            <a:r>
              <a:rPr lang="en-GB" sz="1200" dirty="0" smtClean="0">
                <a:solidFill>
                  <a:schemeClr val="accent6"/>
                </a:solidFill>
              </a:rPr>
              <a:t>Checking the attributes to be added and clicking Confirm the </a:t>
            </a:r>
            <a:r>
              <a:rPr lang="en-GB" sz="1200" dirty="0" err="1" smtClean="0">
                <a:solidFill>
                  <a:schemeClr val="accent6"/>
                </a:solidFill>
              </a:rPr>
              <a:t>pdsc</a:t>
            </a:r>
            <a:r>
              <a:rPr lang="en-GB" sz="1200" dirty="0" smtClean="0">
                <a:solidFill>
                  <a:schemeClr val="accent6"/>
                </a:solidFill>
              </a:rPr>
              <a:t> structure will be updated (see C)</a:t>
            </a:r>
          </a:p>
          <a:p>
            <a:pPr marL="285750" indent="-285750">
              <a:buFont typeface="+mj-lt"/>
              <a:buAutoNum type="alphaUcPeriod"/>
            </a:pPr>
            <a:r>
              <a:rPr lang="en-GB" sz="1200" dirty="0" smtClean="0">
                <a:solidFill>
                  <a:schemeClr val="accent6"/>
                </a:solidFill>
              </a:rPr>
              <a:t>Here it is also show </a:t>
            </a:r>
            <a:r>
              <a:rPr lang="en-GB" sz="1200" dirty="0">
                <a:solidFill>
                  <a:schemeClr val="accent6"/>
                </a:solidFill>
              </a:rPr>
              <a:t>that some field is filled by default with the value an ST developer most likely will </a:t>
            </a:r>
            <a:r>
              <a:rPr lang="en-GB" sz="1200" dirty="0" smtClean="0">
                <a:solidFill>
                  <a:schemeClr val="accent6"/>
                </a:solidFill>
              </a:rPr>
              <a:t>use (e.g. </a:t>
            </a:r>
            <a:r>
              <a:rPr lang="en-GB" sz="1200" dirty="0" smtClean="0">
                <a:solidFill>
                  <a:schemeClr val="tx2">
                    <a:lumMod val="50000"/>
                    <a:lumOff val="50000"/>
                  </a:schemeClr>
                </a:solidFill>
              </a:rPr>
              <a:t>&lt;vendor&gt;</a:t>
            </a:r>
            <a:r>
              <a:rPr lang="en-GB" sz="1200" dirty="0" smtClean="0">
                <a:solidFill>
                  <a:schemeClr val="accent6"/>
                </a:solidFill>
              </a:rPr>
              <a:t> and </a:t>
            </a:r>
            <a:r>
              <a:rPr lang="en-GB" sz="1200" dirty="0" smtClean="0">
                <a:solidFill>
                  <a:schemeClr val="tx2">
                    <a:lumMod val="50000"/>
                    <a:lumOff val="50000"/>
                  </a:schemeClr>
                </a:solidFill>
              </a:rPr>
              <a:t>&lt;</a:t>
            </a:r>
            <a:r>
              <a:rPr lang="en-GB" sz="1200" dirty="0" err="1" smtClean="0">
                <a:solidFill>
                  <a:schemeClr val="tx2">
                    <a:lumMod val="50000"/>
                    <a:lumOff val="50000"/>
                  </a:schemeClr>
                </a:solidFill>
              </a:rPr>
              <a:t>url</a:t>
            </a:r>
            <a:r>
              <a:rPr lang="en-GB" sz="1200" dirty="0" smtClean="0">
                <a:solidFill>
                  <a:schemeClr val="tx2">
                    <a:lumMod val="50000"/>
                    <a:lumOff val="50000"/>
                  </a:schemeClr>
                </a:solidFill>
              </a:rPr>
              <a:t>&gt;</a:t>
            </a:r>
            <a:r>
              <a:rPr lang="en-GB" sz="1200" dirty="0" smtClean="0">
                <a:solidFill>
                  <a:schemeClr val="accent6"/>
                </a:solidFill>
              </a:rPr>
              <a:t>)</a:t>
            </a:r>
            <a:endParaRPr lang="en-US" sz="1200" dirty="0">
              <a:solidFill>
                <a:schemeClr val="accent6"/>
              </a:solidFill>
            </a:endParaRPr>
          </a:p>
        </p:txBody>
      </p:sp>
      <p:grpSp>
        <p:nvGrpSpPr>
          <p:cNvPr id="12" name="Group 11"/>
          <p:cNvGrpSpPr/>
          <p:nvPr/>
        </p:nvGrpSpPr>
        <p:grpSpPr>
          <a:xfrm>
            <a:off x="52043" y="3072305"/>
            <a:ext cx="5436550" cy="3678593"/>
            <a:chOff x="52043" y="3072305"/>
            <a:chExt cx="5436550" cy="3678593"/>
          </a:xfrm>
        </p:grpSpPr>
        <p:pic>
          <p:nvPicPr>
            <p:cNvPr id="9" name="Picture 8"/>
            <p:cNvPicPr>
              <a:picLocks noChangeAspect="1"/>
            </p:cNvPicPr>
            <p:nvPr/>
          </p:nvPicPr>
          <p:blipFill>
            <a:blip r:embed="rId2"/>
            <a:stretch>
              <a:fillRect/>
            </a:stretch>
          </p:blipFill>
          <p:spPr>
            <a:xfrm>
              <a:off x="52043" y="3072305"/>
              <a:ext cx="5436550" cy="3678593"/>
            </a:xfrm>
            <a:prstGeom prst="rect">
              <a:avLst/>
            </a:prstGeom>
          </p:spPr>
        </p:pic>
        <p:sp>
          <p:nvSpPr>
            <p:cNvPr id="14" name="TextBox 13"/>
            <p:cNvSpPr txBox="1"/>
            <p:nvPr/>
          </p:nvSpPr>
          <p:spPr>
            <a:xfrm>
              <a:off x="5102044" y="3834104"/>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B</a:t>
              </a:r>
              <a:endParaRPr lang="en-US" sz="1800" dirty="0">
                <a:solidFill>
                  <a:schemeClr val="accent6"/>
                </a:solidFill>
              </a:endParaRPr>
            </a:p>
          </p:txBody>
        </p:sp>
      </p:grpSp>
      <p:grpSp>
        <p:nvGrpSpPr>
          <p:cNvPr id="23" name="Group 22"/>
          <p:cNvGrpSpPr/>
          <p:nvPr/>
        </p:nvGrpSpPr>
        <p:grpSpPr>
          <a:xfrm>
            <a:off x="5907953" y="3140584"/>
            <a:ext cx="6076378" cy="3648945"/>
            <a:chOff x="5679353" y="3140584"/>
            <a:chExt cx="6076378" cy="3648945"/>
          </a:xfrm>
        </p:grpSpPr>
        <p:pic>
          <p:nvPicPr>
            <p:cNvPr id="22" name="Picture 21"/>
            <p:cNvPicPr>
              <a:picLocks noChangeAspect="1"/>
            </p:cNvPicPr>
            <p:nvPr/>
          </p:nvPicPr>
          <p:blipFill>
            <a:blip r:embed="rId3"/>
            <a:stretch>
              <a:fillRect/>
            </a:stretch>
          </p:blipFill>
          <p:spPr>
            <a:xfrm>
              <a:off x="5679353" y="3140584"/>
              <a:ext cx="6076378" cy="3648945"/>
            </a:xfrm>
            <a:prstGeom prst="rect">
              <a:avLst/>
            </a:prstGeom>
          </p:spPr>
        </p:pic>
        <p:sp>
          <p:nvSpPr>
            <p:cNvPr id="15" name="TextBox 14"/>
            <p:cNvSpPr txBox="1"/>
            <p:nvPr/>
          </p:nvSpPr>
          <p:spPr>
            <a:xfrm>
              <a:off x="11217419" y="4204204"/>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C</a:t>
              </a:r>
              <a:endParaRPr lang="en-US" sz="1800" dirty="0">
                <a:solidFill>
                  <a:schemeClr val="accent6"/>
                </a:solidFill>
              </a:endParaRPr>
            </a:p>
          </p:txBody>
        </p:sp>
      </p:grpSp>
      <p:grpSp>
        <p:nvGrpSpPr>
          <p:cNvPr id="7" name="Group 6"/>
          <p:cNvGrpSpPr/>
          <p:nvPr/>
        </p:nvGrpSpPr>
        <p:grpSpPr>
          <a:xfrm>
            <a:off x="120649" y="35719"/>
            <a:ext cx="5171347" cy="2968345"/>
            <a:chOff x="120649" y="35719"/>
            <a:chExt cx="5171347" cy="2968345"/>
          </a:xfrm>
        </p:grpSpPr>
        <p:pic>
          <p:nvPicPr>
            <p:cNvPr id="3" name="Picture 2"/>
            <p:cNvPicPr>
              <a:picLocks noChangeAspect="1"/>
            </p:cNvPicPr>
            <p:nvPr/>
          </p:nvPicPr>
          <p:blipFill>
            <a:blip r:embed="rId4"/>
            <a:stretch>
              <a:fillRect/>
            </a:stretch>
          </p:blipFill>
          <p:spPr>
            <a:xfrm>
              <a:off x="120649" y="35719"/>
              <a:ext cx="5171347" cy="2968345"/>
            </a:xfrm>
            <a:prstGeom prst="rect">
              <a:avLst/>
            </a:prstGeom>
          </p:spPr>
        </p:pic>
        <p:sp>
          <p:nvSpPr>
            <p:cNvPr id="6" name="TextBox 5"/>
            <p:cNvSpPr txBox="1"/>
            <p:nvPr/>
          </p:nvSpPr>
          <p:spPr>
            <a:xfrm>
              <a:off x="4725238" y="1075259"/>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A</a:t>
              </a:r>
              <a:endParaRPr lang="en-US" sz="1800" dirty="0">
                <a:solidFill>
                  <a:schemeClr val="accent6"/>
                </a:solidFill>
              </a:endParaRPr>
            </a:p>
          </p:txBody>
        </p:sp>
        <p:sp>
          <p:nvSpPr>
            <p:cNvPr id="16" name="TextBox 15"/>
            <p:cNvSpPr txBox="1"/>
            <p:nvPr/>
          </p:nvSpPr>
          <p:spPr>
            <a:xfrm>
              <a:off x="1465993" y="979781"/>
              <a:ext cx="284750" cy="261610"/>
            </a:xfrm>
            <a:prstGeom prst="rect">
              <a:avLst/>
            </a:prstGeom>
            <a:noFill/>
            <a:ln>
              <a:solidFill>
                <a:srgbClr val="FF0000"/>
              </a:solidFill>
            </a:ln>
          </p:spPr>
          <p:txBody>
            <a:bodyPr wrap="square" rtlCol="0">
              <a:spAutoFit/>
            </a:bodyPr>
            <a:lstStyle/>
            <a:p>
              <a:r>
                <a:rPr lang="en-GB" sz="1050" dirty="0" smtClean="0">
                  <a:solidFill>
                    <a:srgbClr val="FF0000"/>
                  </a:solidFill>
                </a:rPr>
                <a:t>1</a:t>
              </a:r>
              <a:endParaRPr lang="en-US" sz="1400" dirty="0">
                <a:solidFill>
                  <a:srgbClr val="FF0000"/>
                </a:solidFill>
              </a:endParaRPr>
            </a:p>
          </p:txBody>
        </p:sp>
      </p:grpSp>
    </p:spTree>
    <p:extLst>
      <p:ext uri="{BB962C8B-B14F-4D97-AF65-F5344CB8AC3E}">
        <p14:creationId xmlns:p14="http://schemas.microsoft.com/office/powerpoint/2010/main" val="3053663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8</a:t>
            </a:fld>
            <a:endParaRPr lang="fr-FR" dirty="0"/>
          </a:p>
        </p:txBody>
      </p:sp>
      <p:sp>
        <p:nvSpPr>
          <p:cNvPr id="8" name="TextBox 7"/>
          <p:cNvSpPr txBox="1"/>
          <p:nvPr/>
        </p:nvSpPr>
        <p:spPr>
          <a:xfrm>
            <a:off x="9120947" y="1137421"/>
            <a:ext cx="2944673" cy="3231654"/>
          </a:xfrm>
          <a:prstGeom prst="rect">
            <a:avLst/>
          </a:prstGeom>
          <a:noFill/>
        </p:spPr>
        <p:txBody>
          <a:bodyPr wrap="square" rtlCol="0">
            <a:spAutoFit/>
          </a:bodyPr>
          <a:lstStyle/>
          <a:p>
            <a:pPr marL="285750" indent="-285750">
              <a:buFont typeface="+mj-lt"/>
              <a:buAutoNum type="alphaUcPeriod" startAt="4"/>
            </a:pPr>
            <a:r>
              <a:rPr lang="en-GB" sz="1200" dirty="0" smtClean="0">
                <a:solidFill>
                  <a:schemeClr val="accent6"/>
                </a:solidFill>
              </a:rPr>
              <a:t>The user can start filling the attributes and the child elements of the </a:t>
            </a:r>
            <a:r>
              <a:rPr lang="en-GB" sz="1200" dirty="0">
                <a:solidFill>
                  <a:schemeClr val="tx2">
                    <a:lumMod val="50000"/>
                    <a:lumOff val="50000"/>
                  </a:schemeClr>
                </a:solidFill>
              </a:rPr>
              <a:t>&lt;package&gt;</a:t>
            </a:r>
            <a:r>
              <a:rPr lang="en-GB" sz="1200" dirty="0" smtClean="0">
                <a:solidFill>
                  <a:schemeClr val="accent6"/>
                </a:solidFill>
              </a:rPr>
              <a:t> element adding</a:t>
            </a:r>
            <a:r>
              <a:rPr lang="en-US" sz="1200" dirty="0" smtClean="0">
                <a:solidFill>
                  <a:schemeClr val="accent6"/>
                </a:solidFill>
              </a:rPr>
              <a:t> manually the </a:t>
            </a:r>
            <a:r>
              <a:rPr lang="en-US" sz="1200" dirty="0" err="1" smtClean="0">
                <a:solidFill>
                  <a:srgbClr val="FF0000"/>
                </a:solidFill>
              </a:rPr>
              <a:t>schemaVersion</a:t>
            </a:r>
            <a:r>
              <a:rPr lang="en-US" sz="1200" dirty="0" smtClean="0">
                <a:solidFill>
                  <a:schemeClr val="accent6"/>
                </a:solidFill>
              </a:rPr>
              <a:t>, the  </a:t>
            </a:r>
            <a:r>
              <a:rPr lang="en-US" sz="1200" dirty="0" smtClean="0">
                <a:solidFill>
                  <a:schemeClr val="tx2">
                    <a:lumMod val="50000"/>
                    <a:lumOff val="50000"/>
                  </a:schemeClr>
                </a:solidFill>
              </a:rPr>
              <a:t>&lt;name&gt;</a:t>
            </a:r>
            <a:r>
              <a:rPr lang="en-US" sz="1200" dirty="0" smtClean="0">
                <a:solidFill>
                  <a:schemeClr val="accent6"/>
                </a:solidFill>
              </a:rPr>
              <a:t>, the </a:t>
            </a:r>
            <a:r>
              <a:rPr lang="en-US" sz="1200" dirty="0" smtClean="0">
                <a:solidFill>
                  <a:schemeClr val="tx2">
                    <a:lumMod val="50000"/>
                    <a:lumOff val="50000"/>
                  </a:schemeClr>
                </a:solidFill>
              </a:rPr>
              <a:t>&lt;description&gt;</a:t>
            </a:r>
            <a:r>
              <a:rPr lang="en-US" sz="1200" dirty="0" smtClean="0">
                <a:solidFill>
                  <a:schemeClr val="accent6"/>
                </a:solidFill>
              </a:rPr>
              <a:t>, …. </a:t>
            </a:r>
          </a:p>
          <a:p>
            <a:pPr marL="285750" indent="-285750">
              <a:buFont typeface="+mj-lt"/>
              <a:buAutoNum type="alphaUcPeriod" startAt="4"/>
            </a:pPr>
            <a:endParaRPr lang="en-US" sz="1200" dirty="0">
              <a:solidFill>
                <a:schemeClr val="accent6"/>
              </a:solidFill>
            </a:endParaRPr>
          </a:p>
          <a:p>
            <a:r>
              <a:rPr lang="en-GB" sz="1200" dirty="0" smtClean="0">
                <a:solidFill>
                  <a:schemeClr val="accent6"/>
                </a:solidFill>
              </a:rPr>
              <a:t>To add the license file</a:t>
            </a:r>
          </a:p>
          <a:p>
            <a:pPr marL="228600" indent="-228600">
              <a:buClr>
                <a:srgbClr val="FF0000"/>
              </a:buClr>
              <a:buFont typeface="+mj-lt"/>
              <a:buAutoNum type="arabicPeriod"/>
            </a:pPr>
            <a:r>
              <a:rPr lang="en-GB" sz="1200" dirty="0" smtClean="0">
                <a:solidFill>
                  <a:schemeClr val="accent6"/>
                </a:solidFill>
              </a:rPr>
              <a:t>click </a:t>
            </a:r>
            <a:r>
              <a:rPr lang="en-GB" sz="1200" dirty="0" smtClean="0">
                <a:solidFill>
                  <a:schemeClr val="tx2">
                    <a:lumMod val="50000"/>
                    <a:lumOff val="50000"/>
                  </a:schemeClr>
                </a:solidFill>
              </a:rPr>
              <a:t>&lt;licence&gt;</a:t>
            </a:r>
          </a:p>
          <a:p>
            <a:pPr marL="228600" indent="-228600">
              <a:buClr>
                <a:srgbClr val="FF0000"/>
              </a:buClr>
              <a:buFont typeface="+mj-lt"/>
              <a:buAutoNum type="arabicPeriod"/>
            </a:pPr>
            <a:r>
              <a:rPr lang="en-GB" sz="1200" dirty="0" smtClean="0">
                <a:solidFill>
                  <a:schemeClr val="accent6"/>
                </a:solidFill>
              </a:rPr>
              <a:t>click Select File</a:t>
            </a:r>
          </a:p>
          <a:p>
            <a:pPr marL="228600" indent="-228600">
              <a:buClr>
                <a:srgbClr val="FF0000"/>
              </a:buClr>
              <a:buFont typeface="+mj-lt"/>
              <a:buAutoNum type="arabicPeriod"/>
            </a:pPr>
            <a:r>
              <a:rPr lang="en-GB" sz="1200" dirty="0" smtClean="0">
                <a:solidFill>
                  <a:schemeClr val="accent6"/>
                </a:solidFill>
              </a:rPr>
              <a:t>the user can browse his PC through a pop-up window and select the license file (this file will be included to the pack at the end of the process when the pack will be created)</a:t>
            </a:r>
          </a:p>
          <a:p>
            <a:pPr marL="171450" indent="-171450">
              <a:buFont typeface="Arial" panose="020B0604020202020204" pitchFamily="34" charset="0"/>
              <a:buChar char="•"/>
            </a:pPr>
            <a:endParaRPr lang="en-US" sz="1200" dirty="0" smtClean="0">
              <a:solidFill>
                <a:schemeClr val="accent6"/>
              </a:solidFill>
            </a:endParaRPr>
          </a:p>
          <a:p>
            <a:endParaRPr lang="en-GB" sz="1200" dirty="0" smtClean="0">
              <a:solidFill>
                <a:schemeClr val="accent6"/>
              </a:solidFill>
            </a:endParaRPr>
          </a:p>
          <a:p>
            <a:endParaRPr lang="en-US" sz="1200" dirty="0" smtClean="0">
              <a:solidFill>
                <a:schemeClr val="accent6"/>
              </a:solidFill>
            </a:endParaRPr>
          </a:p>
        </p:txBody>
      </p:sp>
      <p:grpSp>
        <p:nvGrpSpPr>
          <p:cNvPr id="9" name="Group 8"/>
          <p:cNvGrpSpPr/>
          <p:nvPr/>
        </p:nvGrpSpPr>
        <p:grpSpPr>
          <a:xfrm>
            <a:off x="96379" y="1063573"/>
            <a:ext cx="8641453" cy="5410926"/>
            <a:chOff x="96379" y="1063573"/>
            <a:chExt cx="8641453" cy="5410926"/>
          </a:xfrm>
        </p:grpSpPr>
        <p:pic>
          <p:nvPicPr>
            <p:cNvPr id="6" name="Picture 5"/>
            <p:cNvPicPr>
              <a:picLocks noChangeAspect="1"/>
            </p:cNvPicPr>
            <p:nvPr/>
          </p:nvPicPr>
          <p:blipFill rotWithShape="1">
            <a:blip r:embed="rId2"/>
            <a:srcRect l="30387" b="33246"/>
            <a:stretch/>
          </p:blipFill>
          <p:spPr>
            <a:xfrm>
              <a:off x="96379" y="1063573"/>
              <a:ext cx="8258337" cy="4949471"/>
            </a:xfrm>
            <a:prstGeom prst="rect">
              <a:avLst/>
            </a:prstGeom>
          </p:spPr>
        </p:pic>
        <p:grpSp>
          <p:nvGrpSpPr>
            <p:cNvPr id="7" name="Group 6"/>
            <p:cNvGrpSpPr/>
            <p:nvPr/>
          </p:nvGrpSpPr>
          <p:grpSpPr>
            <a:xfrm>
              <a:off x="1000297" y="2358516"/>
              <a:ext cx="7737535" cy="4115983"/>
              <a:chOff x="1000297" y="2358516"/>
              <a:chExt cx="7737535" cy="4115983"/>
            </a:xfrm>
          </p:grpSpPr>
          <p:sp>
            <p:nvSpPr>
              <p:cNvPr id="20" name="TextBox 19"/>
              <p:cNvSpPr txBox="1"/>
              <p:nvPr/>
            </p:nvSpPr>
            <p:spPr>
              <a:xfrm>
                <a:off x="7780469" y="2358516"/>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D</a:t>
                </a:r>
                <a:endParaRPr lang="en-US" sz="1800" dirty="0">
                  <a:solidFill>
                    <a:schemeClr val="accent6"/>
                  </a:solidFill>
                </a:endParaRPr>
              </a:p>
            </p:txBody>
          </p:sp>
          <p:pic>
            <p:nvPicPr>
              <p:cNvPr id="22" name="Picture 21"/>
              <p:cNvPicPr>
                <a:picLocks noChangeAspect="1"/>
              </p:cNvPicPr>
              <p:nvPr/>
            </p:nvPicPr>
            <p:blipFill>
              <a:blip r:embed="rId3"/>
              <a:stretch>
                <a:fillRect/>
              </a:stretch>
            </p:blipFill>
            <p:spPr>
              <a:xfrm>
                <a:off x="4585216" y="4003241"/>
                <a:ext cx="4152616" cy="2471258"/>
              </a:xfrm>
              <a:prstGeom prst="rect">
                <a:avLst/>
              </a:prstGeom>
            </p:spPr>
          </p:pic>
          <p:sp>
            <p:nvSpPr>
              <p:cNvPr id="25" name="TextBox 24"/>
              <p:cNvSpPr txBox="1"/>
              <p:nvPr/>
            </p:nvSpPr>
            <p:spPr>
              <a:xfrm>
                <a:off x="7962356" y="4589594"/>
                <a:ext cx="284750" cy="261610"/>
              </a:xfrm>
              <a:prstGeom prst="rect">
                <a:avLst/>
              </a:prstGeom>
              <a:noFill/>
              <a:ln>
                <a:solidFill>
                  <a:srgbClr val="FF0000"/>
                </a:solidFill>
              </a:ln>
            </p:spPr>
            <p:txBody>
              <a:bodyPr wrap="square" rtlCol="0">
                <a:spAutoFit/>
              </a:bodyPr>
              <a:lstStyle/>
              <a:p>
                <a:r>
                  <a:rPr lang="en-GB" sz="1050" dirty="0" smtClean="0">
                    <a:solidFill>
                      <a:srgbClr val="FF0000"/>
                    </a:solidFill>
                  </a:rPr>
                  <a:t>3</a:t>
                </a:r>
                <a:endParaRPr lang="en-US" sz="1400" dirty="0">
                  <a:solidFill>
                    <a:srgbClr val="FF0000"/>
                  </a:solidFill>
                </a:endParaRPr>
              </a:p>
            </p:txBody>
          </p:sp>
          <p:sp>
            <p:nvSpPr>
              <p:cNvPr id="23" name="TextBox 22"/>
              <p:cNvSpPr txBox="1"/>
              <p:nvPr/>
            </p:nvSpPr>
            <p:spPr>
              <a:xfrm>
                <a:off x="1000297" y="2622443"/>
                <a:ext cx="284750" cy="261610"/>
              </a:xfrm>
              <a:prstGeom prst="rect">
                <a:avLst/>
              </a:prstGeom>
              <a:noFill/>
              <a:ln>
                <a:solidFill>
                  <a:srgbClr val="FF0000"/>
                </a:solidFill>
              </a:ln>
            </p:spPr>
            <p:txBody>
              <a:bodyPr wrap="square" rtlCol="0">
                <a:spAutoFit/>
              </a:bodyPr>
              <a:lstStyle/>
              <a:p>
                <a:r>
                  <a:rPr lang="en-GB" sz="1050" dirty="0" smtClean="0">
                    <a:solidFill>
                      <a:srgbClr val="FF0000"/>
                    </a:solidFill>
                  </a:rPr>
                  <a:t>1</a:t>
                </a:r>
                <a:endParaRPr lang="en-US" sz="1400" dirty="0">
                  <a:solidFill>
                    <a:srgbClr val="FF0000"/>
                  </a:solidFill>
                </a:endParaRPr>
              </a:p>
            </p:txBody>
          </p:sp>
          <p:sp>
            <p:nvSpPr>
              <p:cNvPr id="24" name="TextBox 23"/>
              <p:cNvSpPr txBox="1"/>
              <p:nvPr/>
            </p:nvSpPr>
            <p:spPr>
              <a:xfrm>
                <a:off x="2665628" y="2727848"/>
                <a:ext cx="284750" cy="261610"/>
              </a:xfrm>
              <a:prstGeom prst="rect">
                <a:avLst/>
              </a:prstGeom>
              <a:noFill/>
              <a:ln>
                <a:solidFill>
                  <a:srgbClr val="FF0000"/>
                </a:solidFill>
              </a:ln>
            </p:spPr>
            <p:txBody>
              <a:bodyPr wrap="square" rtlCol="0">
                <a:spAutoFit/>
              </a:bodyPr>
              <a:lstStyle/>
              <a:p>
                <a:r>
                  <a:rPr lang="en-GB" sz="1050" dirty="0" smtClean="0">
                    <a:solidFill>
                      <a:srgbClr val="FF0000"/>
                    </a:solidFill>
                  </a:rPr>
                  <a:t>2</a:t>
                </a:r>
                <a:endParaRPr lang="en-US" sz="1400" dirty="0">
                  <a:solidFill>
                    <a:srgbClr val="FF0000"/>
                  </a:solidFill>
                </a:endParaRPr>
              </a:p>
            </p:txBody>
          </p:sp>
        </p:grpSp>
      </p:grpSp>
    </p:spTree>
    <p:extLst>
      <p:ext uri="{BB962C8B-B14F-4D97-AF65-F5344CB8AC3E}">
        <p14:creationId xmlns:p14="http://schemas.microsoft.com/office/powerpoint/2010/main" val="1842634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started</a:t>
            </a:r>
            <a:endParaRPr lang="en-US" dirty="0"/>
          </a:p>
        </p:txBody>
      </p:sp>
      <p:sp>
        <p:nvSpPr>
          <p:cNvPr id="4" name="Slide Number Placeholder 3"/>
          <p:cNvSpPr>
            <a:spLocks noGrp="1"/>
          </p:cNvSpPr>
          <p:nvPr>
            <p:ph type="sldNum" sz="quarter" idx="12"/>
          </p:nvPr>
        </p:nvSpPr>
        <p:spPr/>
        <p:txBody>
          <a:bodyPr/>
          <a:lstStyle/>
          <a:p>
            <a:fld id="{5B31B9E4-8E4D-4C86-BFD7-412B282B373B}" type="slidenum">
              <a:rPr lang="fr-FR" smtClean="0"/>
              <a:pPr/>
              <a:t>9</a:t>
            </a:fld>
            <a:endParaRPr lang="fr-FR" dirty="0"/>
          </a:p>
        </p:txBody>
      </p:sp>
      <p:sp>
        <p:nvSpPr>
          <p:cNvPr id="8" name="TextBox 7"/>
          <p:cNvSpPr txBox="1"/>
          <p:nvPr/>
        </p:nvSpPr>
        <p:spPr>
          <a:xfrm>
            <a:off x="7413127" y="961432"/>
            <a:ext cx="4666573" cy="6001643"/>
          </a:xfrm>
          <a:prstGeom prst="rect">
            <a:avLst/>
          </a:prstGeom>
          <a:noFill/>
        </p:spPr>
        <p:txBody>
          <a:bodyPr wrap="square" rtlCol="0">
            <a:spAutoFit/>
          </a:bodyPr>
          <a:lstStyle/>
          <a:p>
            <a:pPr marL="285750" indent="-285750">
              <a:buFont typeface="+mj-lt"/>
              <a:buAutoNum type="alphaUcPeriod" startAt="5"/>
            </a:pPr>
            <a:r>
              <a:rPr lang="en-GB" sz="1200" dirty="0" smtClean="0">
                <a:solidFill>
                  <a:schemeClr val="accent6"/>
                </a:solidFill>
              </a:rPr>
              <a:t>Here it is provided a short description of the menu items appearing after clicking an element</a:t>
            </a:r>
          </a:p>
          <a:p>
            <a:pPr marL="838093" lvl="1" indent="-228600">
              <a:buClr>
                <a:srgbClr val="FF0000"/>
              </a:buClr>
              <a:buFont typeface="+mj-lt"/>
              <a:buAutoNum type="arabicPeriod"/>
            </a:pPr>
            <a:r>
              <a:rPr lang="en-GB" sz="1200" dirty="0" smtClean="0">
                <a:solidFill>
                  <a:schemeClr val="accent6"/>
                </a:solidFill>
              </a:rPr>
              <a:t>Select a file from the user’s PC</a:t>
            </a:r>
          </a:p>
          <a:p>
            <a:pPr marL="838093" lvl="1" indent="-228600">
              <a:buClr>
                <a:srgbClr val="FF0000"/>
              </a:buClr>
              <a:buFont typeface="+mj-lt"/>
              <a:buAutoNum type="arabicPeriod"/>
            </a:pPr>
            <a:r>
              <a:rPr lang="en-GB" sz="1200" dirty="0">
                <a:solidFill>
                  <a:schemeClr val="accent6"/>
                </a:solidFill>
              </a:rPr>
              <a:t>D</a:t>
            </a:r>
            <a:r>
              <a:rPr lang="en-GB" sz="1200" dirty="0" smtClean="0">
                <a:solidFill>
                  <a:schemeClr val="accent6"/>
                </a:solidFill>
              </a:rPr>
              <a:t>elete the element</a:t>
            </a:r>
          </a:p>
          <a:p>
            <a:pPr marL="838093" lvl="1" indent="-228600">
              <a:buClr>
                <a:srgbClr val="FF0000"/>
              </a:buClr>
              <a:buFont typeface="+mj-lt"/>
              <a:buAutoNum type="arabicPeriod"/>
            </a:pPr>
            <a:r>
              <a:rPr lang="en-GB" sz="1200" dirty="0" smtClean="0">
                <a:solidFill>
                  <a:schemeClr val="accent6"/>
                </a:solidFill>
              </a:rPr>
              <a:t>Add to the parent element a perfect copy of the selected element</a:t>
            </a:r>
          </a:p>
          <a:p>
            <a:pPr marL="838093" lvl="1" indent="-228600">
              <a:buClr>
                <a:srgbClr val="FF0000"/>
              </a:buClr>
              <a:buFont typeface="+mj-lt"/>
              <a:buAutoNum type="arabicPeriod"/>
            </a:pPr>
            <a:r>
              <a:rPr lang="en-GB" sz="1200" dirty="0" smtClean="0">
                <a:solidFill>
                  <a:schemeClr val="accent6"/>
                </a:solidFill>
              </a:rPr>
              <a:t>Copy the element into block notes</a:t>
            </a:r>
          </a:p>
          <a:p>
            <a:pPr marL="838093" lvl="1" indent="-228600">
              <a:buClr>
                <a:srgbClr val="FF0000"/>
              </a:buClr>
              <a:buFont typeface="+mj-lt"/>
              <a:buAutoNum type="arabicPeriod"/>
            </a:pPr>
            <a:r>
              <a:rPr lang="en-GB" sz="1200" dirty="0" smtClean="0">
                <a:solidFill>
                  <a:schemeClr val="accent6"/>
                </a:solidFill>
              </a:rPr>
              <a:t>Remove the element after copying it into the block notes</a:t>
            </a:r>
          </a:p>
          <a:p>
            <a:pPr marL="838093" lvl="1" indent="-228600">
              <a:buClr>
                <a:srgbClr val="FF0000"/>
              </a:buClr>
              <a:buFont typeface="+mj-lt"/>
              <a:buAutoNum type="arabicPeriod"/>
            </a:pPr>
            <a:r>
              <a:rPr lang="en-GB" sz="1200" dirty="0" smtClean="0">
                <a:solidFill>
                  <a:schemeClr val="accent6"/>
                </a:solidFill>
              </a:rPr>
              <a:t>Paste the last copied element (5) into a selected element (the best position where to copy it into the parent element can be selected by the user)</a:t>
            </a:r>
          </a:p>
          <a:p>
            <a:pPr marL="838093" lvl="1" indent="-228600">
              <a:buClr>
                <a:srgbClr val="FF0000"/>
              </a:buClr>
              <a:buFont typeface="+mj-lt"/>
              <a:buAutoNum type="arabicPeriod"/>
            </a:pPr>
            <a:r>
              <a:rPr lang="en-GB" sz="1200" dirty="0" smtClean="0">
                <a:solidFill>
                  <a:schemeClr val="accent6"/>
                </a:solidFill>
              </a:rPr>
              <a:t>Add/Remove standard attributes to an element</a:t>
            </a:r>
          </a:p>
          <a:p>
            <a:pPr marL="838093" lvl="1" indent="-228600">
              <a:buClr>
                <a:srgbClr val="FF0000"/>
              </a:buClr>
              <a:buFont typeface="+mj-lt"/>
              <a:buAutoNum type="arabicPeriod"/>
            </a:pPr>
            <a:r>
              <a:rPr lang="en-GB" sz="1200" dirty="0">
                <a:solidFill>
                  <a:schemeClr val="accent6"/>
                </a:solidFill>
              </a:rPr>
              <a:t>Add/Remove </a:t>
            </a:r>
            <a:r>
              <a:rPr lang="en-GB" sz="1200" dirty="0" smtClean="0">
                <a:solidFill>
                  <a:schemeClr val="accent6"/>
                </a:solidFill>
              </a:rPr>
              <a:t>custom attributes </a:t>
            </a:r>
            <a:r>
              <a:rPr lang="en-GB" sz="1200" dirty="0">
                <a:solidFill>
                  <a:schemeClr val="accent6"/>
                </a:solidFill>
              </a:rPr>
              <a:t>to an </a:t>
            </a:r>
            <a:r>
              <a:rPr lang="en-GB" sz="1200" dirty="0" smtClean="0">
                <a:solidFill>
                  <a:schemeClr val="accent6"/>
                </a:solidFill>
              </a:rPr>
              <a:t>element (in case a new attribute is standardized by ARM and the application is not aligned to the latest CMSIS-Pack standard version)</a:t>
            </a:r>
          </a:p>
          <a:p>
            <a:pPr marL="838093" lvl="1" indent="-228600">
              <a:buClr>
                <a:srgbClr val="FF0000"/>
              </a:buClr>
              <a:buFont typeface="+mj-lt"/>
              <a:buAutoNum type="arabicPeriod"/>
            </a:pPr>
            <a:r>
              <a:rPr lang="en-GB" sz="1200" dirty="0" smtClean="0">
                <a:solidFill>
                  <a:schemeClr val="accent6"/>
                </a:solidFill>
              </a:rPr>
              <a:t>Add/Remove standard child element</a:t>
            </a:r>
          </a:p>
          <a:p>
            <a:pPr marL="838093" lvl="1" indent="-228600">
              <a:buClr>
                <a:srgbClr val="FF0000"/>
              </a:buClr>
              <a:buFont typeface="+mj-lt"/>
              <a:buAutoNum type="arabicPeriod"/>
            </a:pPr>
            <a:r>
              <a:rPr lang="en-GB" sz="1200" dirty="0" smtClean="0">
                <a:solidFill>
                  <a:schemeClr val="accent6"/>
                </a:solidFill>
              </a:rPr>
              <a:t>Add/Remove custom child element to an element (see comment reported in 8)</a:t>
            </a:r>
          </a:p>
          <a:p>
            <a:pPr marL="838093" lvl="1" indent="-228600">
              <a:buClr>
                <a:srgbClr val="FF0000"/>
              </a:buClr>
              <a:buFont typeface="+mj-lt"/>
              <a:buAutoNum type="arabicPeriod"/>
            </a:pPr>
            <a:r>
              <a:rPr lang="en-GB" sz="1200" dirty="0" smtClean="0">
                <a:solidFill>
                  <a:schemeClr val="accent6"/>
                </a:solidFill>
              </a:rPr>
              <a:t> Add all required child elements and their required attributes in one click</a:t>
            </a:r>
          </a:p>
          <a:p>
            <a:pPr>
              <a:buClr>
                <a:srgbClr val="FF0000"/>
              </a:buClr>
            </a:pPr>
            <a:endParaRPr lang="en-GB" sz="1200" dirty="0">
              <a:solidFill>
                <a:schemeClr val="accent6"/>
              </a:solidFill>
            </a:endParaRPr>
          </a:p>
          <a:p>
            <a:pPr>
              <a:buClr>
                <a:srgbClr val="FF0000"/>
              </a:buClr>
            </a:pPr>
            <a:r>
              <a:rPr lang="en-GB" sz="1200" dirty="0" smtClean="0">
                <a:solidFill>
                  <a:schemeClr val="accent6"/>
                </a:solidFill>
              </a:rPr>
              <a:t>If an element have no attributes/elements or a specific function cannot be applied to it the relative menu item is disabled.</a:t>
            </a:r>
          </a:p>
          <a:p>
            <a:pPr>
              <a:buClr>
                <a:srgbClr val="FF0000"/>
              </a:buClr>
            </a:pPr>
            <a:endParaRPr lang="en-GB" sz="1200" dirty="0">
              <a:solidFill>
                <a:schemeClr val="accent6"/>
              </a:solidFill>
            </a:endParaRPr>
          </a:p>
          <a:p>
            <a:pPr>
              <a:buClr>
                <a:srgbClr val="FF0000"/>
              </a:buClr>
            </a:pPr>
            <a:r>
              <a:rPr lang="en-GB" sz="1200" dirty="0" smtClean="0">
                <a:solidFill>
                  <a:schemeClr val="accent6"/>
                </a:solidFill>
              </a:rPr>
              <a:t>Concerning </a:t>
            </a:r>
            <a:r>
              <a:rPr lang="en-GB" sz="1200" dirty="0" smtClean="0">
                <a:solidFill>
                  <a:schemeClr val="accent6"/>
                </a:solidFill>
              </a:rPr>
              <a:t>features </a:t>
            </a:r>
            <a:r>
              <a:rPr lang="en-GB" sz="1200" dirty="0" smtClean="0">
                <a:solidFill>
                  <a:schemeClr val="accent6"/>
                </a:solidFill>
              </a:rPr>
              <a:t>8 and 10, it will be added the possibility, after creating it, to save a custom Attribute/Element into the database (that is part of the application) where the CMSIS-Pack standard is stored. In such a way it will be possible to keep the application updated according to the CMSIS-Pack standard changes.</a:t>
            </a:r>
            <a:endParaRPr lang="en-US" sz="1200" dirty="0" smtClean="0">
              <a:solidFill>
                <a:schemeClr val="accent6"/>
              </a:solidFill>
            </a:endParaRPr>
          </a:p>
        </p:txBody>
      </p:sp>
      <p:grpSp>
        <p:nvGrpSpPr>
          <p:cNvPr id="57" name="Group 56"/>
          <p:cNvGrpSpPr/>
          <p:nvPr/>
        </p:nvGrpSpPr>
        <p:grpSpPr>
          <a:xfrm>
            <a:off x="38100" y="398212"/>
            <a:ext cx="7375027" cy="5974381"/>
            <a:chOff x="38100" y="398212"/>
            <a:chExt cx="7375027" cy="5974381"/>
          </a:xfrm>
        </p:grpSpPr>
        <p:grpSp>
          <p:nvGrpSpPr>
            <p:cNvPr id="56" name="Group 55"/>
            <p:cNvGrpSpPr/>
            <p:nvPr/>
          </p:nvGrpSpPr>
          <p:grpSpPr>
            <a:xfrm>
              <a:off x="38100" y="398212"/>
              <a:ext cx="7375027" cy="5134513"/>
              <a:chOff x="38100" y="398212"/>
              <a:chExt cx="7375027" cy="5134513"/>
            </a:xfrm>
          </p:grpSpPr>
          <p:grpSp>
            <p:nvGrpSpPr>
              <p:cNvPr id="55" name="Group 54"/>
              <p:cNvGrpSpPr/>
              <p:nvPr/>
            </p:nvGrpSpPr>
            <p:grpSpPr>
              <a:xfrm>
                <a:off x="38100" y="398212"/>
                <a:ext cx="7375027" cy="4420077"/>
                <a:chOff x="38100" y="398212"/>
                <a:chExt cx="7375027" cy="4420077"/>
              </a:xfrm>
            </p:grpSpPr>
            <p:pic>
              <p:nvPicPr>
                <p:cNvPr id="54" name="Picture 53"/>
                <p:cNvPicPr>
                  <a:picLocks noChangeAspect="1"/>
                </p:cNvPicPr>
                <p:nvPr/>
              </p:nvPicPr>
              <p:blipFill rotWithShape="1">
                <a:blip r:embed="rId2"/>
                <a:srcRect l="30387" b="33246"/>
                <a:stretch/>
              </p:blipFill>
              <p:spPr>
                <a:xfrm>
                  <a:off x="38100" y="398212"/>
                  <a:ext cx="7375027" cy="4420077"/>
                </a:xfrm>
                <a:prstGeom prst="rect">
                  <a:avLst/>
                </a:prstGeom>
              </p:spPr>
            </p:pic>
            <p:sp>
              <p:nvSpPr>
                <p:cNvPr id="20" name="TextBox 19"/>
                <p:cNvSpPr txBox="1"/>
                <p:nvPr/>
              </p:nvSpPr>
              <p:spPr>
                <a:xfrm>
                  <a:off x="6908094" y="1540902"/>
                  <a:ext cx="324262" cy="369332"/>
                </a:xfrm>
                <a:prstGeom prst="rect">
                  <a:avLst/>
                </a:prstGeom>
                <a:noFill/>
                <a:ln>
                  <a:solidFill>
                    <a:schemeClr val="accent6"/>
                  </a:solidFill>
                </a:ln>
              </p:spPr>
              <p:txBody>
                <a:bodyPr wrap="square" rtlCol="0">
                  <a:spAutoFit/>
                </a:bodyPr>
                <a:lstStyle/>
                <a:p>
                  <a:r>
                    <a:rPr lang="en-GB" sz="1800" dirty="0" smtClean="0">
                      <a:solidFill>
                        <a:schemeClr val="accent6"/>
                      </a:solidFill>
                    </a:rPr>
                    <a:t>E</a:t>
                  </a:r>
                  <a:endParaRPr lang="en-US" sz="1800" dirty="0">
                    <a:solidFill>
                      <a:schemeClr val="accent6"/>
                    </a:solidFill>
                  </a:endParaRPr>
                </a:p>
              </p:txBody>
            </p:sp>
          </p:grpSp>
          <p:pic>
            <p:nvPicPr>
              <p:cNvPr id="9" name="Picture 8"/>
              <p:cNvPicPr>
                <a:picLocks noChangeAspect="1"/>
              </p:cNvPicPr>
              <p:nvPr/>
            </p:nvPicPr>
            <p:blipFill rotWithShape="1">
              <a:blip r:embed="rId3"/>
              <a:srcRect l="49831" t="22309" r="37312" b="52167"/>
              <a:stretch/>
            </p:blipFill>
            <p:spPr>
              <a:xfrm>
                <a:off x="1537009" y="2980025"/>
                <a:ext cx="2057401" cy="2552700"/>
              </a:xfrm>
              <a:prstGeom prst="rect">
                <a:avLst/>
              </a:prstGeom>
            </p:spPr>
          </p:pic>
          <p:cxnSp>
            <p:nvCxnSpPr>
              <p:cNvPr id="18" name="Straight Connector 17"/>
              <p:cNvCxnSpPr/>
              <p:nvPr/>
            </p:nvCxnSpPr>
            <p:spPr>
              <a:xfrm>
                <a:off x="1371600" y="1917700"/>
                <a:ext cx="165409" cy="109480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45059" y="1917700"/>
                <a:ext cx="839101" cy="109480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371600" y="3493980"/>
                <a:ext cx="165409" cy="203173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2607547" y="2999987"/>
              <a:ext cx="4143245" cy="3372606"/>
              <a:chOff x="2607547" y="2999987"/>
              <a:chExt cx="4143245" cy="3372606"/>
            </a:xfrm>
          </p:grpSpPr>
          <p:sp>
            <p:nvSpPr>
              <p:cNvPr id="26" name="TextBox 25"/>
              <p:cNvSpPr txBox="1"/>
              <p:nvPr/>
            </p:nvSpPr>
            <p:spPr>
              <a:xfrm>
                <a:off x="2607877" y="2999987"/>
                <a:ext cx="228537" cy="253916"/>
              </a:xfrm>
              <a:prstGeom prst="rect">
                <a:avLst/>
              </a:prstGeom>
              <a:noFill/>
              <a:ln>
                <a:solidFill>
                  <a:srgbClr val="FF0000"/>
                </a:solidFill>
              </a:ln>
            </p:spPr>
            <p:txBody>
              <a:bodyPr wrap="square" rtlCol="0">
                <a:spAutoFit/>
              </a:bodyPr>
              <a:lstStyle/>
              <a:p>
                <a:r>
                  <a:rPr lang="en-GB" sz="1000" dirty="0" smtClean="0">
                    <a:solidFill>
                      <a:srgbClr val="FF0000"/>
                    </a:solidFill>
                  </a:rPr>
                  <a:t>1</a:t>
                </a:r>
                <a:endParaRPr lang="en-US" sz="1200" dirty="0">
                  <a:solidFill>
                    <a:srgbClr val="FF0000"/>
                  </a:solidFill>
                </a:endParaRPr>
              </a:p>
            </p:txBody>
          </p:sp>
          <p:sp>
            <p:nvSpPr>
              <p:cNvPr id="27" name="TextBox 26"/>
              <p:cNvSpPr txBox="1"/>
              <p:nvPr/>
            </p:nvSpPr>
            <p:spPr>
              <a:xfrm>
                <a:off x="3008383" y="3240064"/>
                <a:ext cx="228537" cy="253916"/>
              </a:xfrm>
              <a:prstGeom prst="rect">
                <a:avLst/>
              </a:prstGeom>
              <a:noFill/>
              <a:ln>
                <a:solidFill>
                  <a:srgbClr val="FF0000"/>
                </a:solidFill>
              </a:ln>
            </p:spPr>
            <p:txBody>
              <a:bodyPr wrap="square" rtlCol="0">
                <a:spAutoFit/>
              </a:bodyPr>
              <a:lstStyle/>
              <a:p>
                <a:r>
                  <a:rPr lang="en-GB" sz="1000" dirty="0" smtClean="0">
                    <a:solidFill>
                      <a:srgbClr val="FF0000"/>
                    </a:solidFill>
                  </a:rPr>
                  <a:t>2</a:t>
                </a:r>
                <a:endParaRPr lang="en-US" sz="1200" dirty="0">
                  <a:solidFill>
                    <a:srgbClr val="FF0000"/>
                  </a:solidFill>
                </a:endParaRPr>
              </a:p>
            </p:txBody>
          </p:sp>
          <p:sp>
            <p:nvSpPr>
              <p:cNvPr id="29" name="TextBox 28"/>
              <p:cNvSpPr txBox="1"/>
              <p:nvPr/>
            </p:nvSpPr>
            <p:spPr>
              <a:xfrm>
                <a:off x="2607547" y="3448008"/>
                <a:ext cx="228537" cy="253916"/>
              </a:xfrm>
              <a:prstGeom prst="rect">
                <a:avLst/>
              </a:prstGeom>
              <a:noFill/>
              <a:ln>
                <a:solidFill>
                  <a:srgbClr val="FF0000"/>
                </a:solidFill>
              </a:ln>
            </p:spPr>
            <p:txBody>
              <a:bodyPr wrap="square" rtlCol="0">
                <a:spAutoFit/>
              </a:bodyPr>
              <a:lstStyle/>
              <a:p>
                <a:r>
                  <a:rPr lang="en-GB" sz="1000" dirty="0" smtClean="0">
                    <a:solidFill>
                      <a:srgbClr val="FF0000"/>
                    </a:solidFill>
                  </a:rPr>
                  <a:t>3</a:t>
                </a:r>
                <a:endParaRPr lang="en-US" sz="1200" dirty="0">
                  <a:solidFill>
                    <a:srgbClr val="FF0000"/>
                  </a:solidFill>
                </a:endParaRPr>
              </a:p>
            </p:txBody>
          </p:sp>
          <p:sp>
            <p:nvSpPr>
              <p:cNvPr id="30" name="TextBox 29"/>
              <p:cNvSpPr txBox="1"/>
              <p:nvPr/>
            </p:nvSpPr>
            <p:spPr>
              <a:xfrm>
                <a:off x="3008053" y="3681951"/>
                <a:ext cx="228537" cy="253916"/>
              </a:xfrm>
              <a:prstGeom prst="rect">
                <a:avLst/>
              </a:prstGeom>
              <a:noFill/>
              <a:ln>
                <a:solidFill>
                  <a:srgbClr val="FF0000"/>
                </a:solidFill>
              </a:ln>
            </p:spPr>
            <p:txBody>
              <a:bodyPr wrap="square" rtlCol="0">
                <a:spAutoFit/>
              </a:bodyPr>
              <a:lstStyle/>
              <a:p>
                <a:r>
                  <a:rPr lang="en-GB" sz="1000" dirty="0" smtClean="0">
                    <a:solidFill>
                      <a:srgbClr val="FF0000"/>
                    </a:solidFill>
                  </a:rPr>
                  <a:t>4</a:t>
                </a:r>
                <a:endParaRPr lang="en-US" sz="1200" dirty="0">
                  <a:solidFill>
                    <a:srgbClr val="FF0000"/>
                  </a:solidFill>
                </a:endParaRPr>
              </a:p>
            </p:txBody>
          </p:sp>
          <p:sp>
            <p:nvSpPr>
              <p:cNvPr id="31" name="TextBox 30"/>
              <p:cNvSpPr txBox="1"/>
              <p:nvPr/>
            </p:nvSpPr>
            <p:spPr>
              <a:xfrm>
                <a:off x="2607547" y="3896030"/>
                <a:ext cx="228537" cy="253916"/>
              </a:xfrm>
              <a:prstGeom prst="rect">
                <a:avLst/>
              </a:prstGeom>
              <a:noFill/>
              <a:ln>
                <a:solidFill>
                  <a:srgbClr val="FF0000"/>
                </a:solidFill>
              </a:ln>
            </p:spPr>
            <p:txBody>
              <a:bodyPr wrap="square" rtlCol="0">
                <a:spAutoFit/>
              </a:bodyPr>
              <a:lstStyle/>
              <a:p>
                <a:r>
                  <a:rPr lang="en-GB" sz="1000" dirty="0" smtClean="0">
                    <a:solidFill>
                      <a:srgbClr val="FF0000"/>
                    </a:solidFill>
                  </a:rPr>
                  <a:t>5</a:t>
                </a:r>
                <a:endParaRPr lang="en-US" sz="1200" dirty="0">
                  <a:solidFill>
                    <a:srgbClr val="FF0000"/>
                  </a:solidFill>
                </a:endParaRPr>
              </a:p>
            </p:txBody>
          </p:sp>
          <p:sp>
            <p:nvSpPr>
              <p:cNvPr id="32" name="TextBox 31"/>
              <p:cNvSpPr txBox="1"/>
              <p:nvPr/>
            </p:nvSpPr>
            <p:spPr>
              <a:xfrm>
                <a:off x="3001929" y="4117979"/>
                <a:ext cx="228537" cy="253916"/>
              </a:xfrm>
              <a:prstGeom prst="rect">
                <a:avLst/>
              </a:prstGeom>
              <a:noFill/>
              <a:ln>
                <a:solidFill>
                  <a:srgbClr val="FF0000"/>
                </a:solidFill>
              </a:ln>
            </p:spPr>
            <p:txBody>
              <a:bodyPr wrap="square" rtlCol="0">
                <a:spAutoFit/>
              </a:bodyPr>
              <a:lstStyle/>
              <a:p>
                <a:r>
                  <a:rPr lang="en-GB" sz="1000" dirty="0" smtClean="0">
                    <a:solidFill>
                      <a:srgbClr val="FF0000"/>
                    </a:solidFill>
                  </a:rPr>
                  <a:t>6</a:t>
                </a:r>
                <a:endParaRPr lang="en-US" sz="1200" dirty="0">
                  <a:solidFill>
                    <a:srgbClr val="FF0000"/>
                  </a:solidFill>
                </a:endParaRPr>
              </a:p>
            </p:txBody>
          </p:sp>
          <p:grpSp>
            <p:nvGrpSpPr>
              <p:cNvPr id="36" name="Group 35"/>
              <p:cNvGrpSpPr/>
              <p:nvPr/>
            </p:nvGrpSpPr>
            <p:grpSpPr>
              <a:xfrm>
                <a:off x="3639276" y="4598272"/>
                <a:ext cx="819300" cy="246221"/>
                <a:chOff x="3981045" y="4757213"/>
                <a:chExt cx="819300" cy="246221"/>
              </a:xfrm>
            </p:grpSpPr>
            <p:sp>
              <p:nvSpPr>
                <p:cNvPr id="33" name="TextBox 32"/>
                <p:cNvSpPr txBox="1"/>
                <p:nvPr/>
              </p:nvSpPr>
              <p:spPr>
                <a:xfrm>
                  <a:off x="3981045" y="4757213"/>
                  <a:ext cx="228537" cy="246221"/>
                </a:xfrm>
                <a:prstGeom prst="rect">
                  <a:avLst/>
                </a:prstGeom>
                <a:noFill/>
                <a:ln>
                  <a:solidFill>
                    <a:srgbClr val="FF0000"/>
                  </a:solidFill>
                </a:ln>
              </p:spPr>
              <p:txBody>
                <a:bodyPr wrap="square" rtlCol="0">
                  <a:spAutoFit/>
                </a:bodyPr>
                <a:lstStyle/>
                <a:p>
                  <a:r>
                    <a:rPr lang="en-GB" sz="1000" dirty="0" smtClean="0">
                      <a:solidFill>
                        <a:srgbClr val="FF0000"/>
                      </a:solidFill>
                    </a:rPr>
                    <a:t>8</a:t>
                  </a:r>
                  <a:endParaRPr lang="en-US" sz="1000" dirty="0">
                    <a:solidFill>
                      <a:srgbClr val="FF0000"/>
                    </a:solidFill>
                  </a:endParaRPr>
                </a:p>
              </p:txBody>
            </p:sp>
            <p:cxnSp>
              <p:nvCxnSpPr>
                <p:cNvPr id="34" name="Straight Arrow Connector 33"/>
                <p:cNvCxnSpPr>
                  <a:stCxn id="33" idx="3"/>
                </p:cNvCxnSpPr>
                <p:nvPr/>
              </p:nvCxnSpPr>
              <p:spPr>
                <a:xfrm>
                  <a:off x="4209582" y="4880324"/>
                  <a:ext cx="590763" cy="38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3255576" y="4352074"/>
                <a:ext cx="228537" cy="246221"/>
              </a:xfrm>
              <a:prstGeom prst="rect">
                <a:avLst/>
              </a:prstGeom>
              <a:noFill/>
              <a:ln>
                <a:solidFill>
                  <a:srgbClr val="FF0000"/>
                </a:solidFill>
              </a:ln>
            </p:spPr>
            <p:txBody>
              <a:bodyPr wrap="square" rtlCol="0">
                <a:spAutoFit/>
              </a:bodyPr>
              <a:lstStyle/>
              <a:p>
                <a:r>
                  <a:rPr lang="en-GB" sz="1000" dirty="0" smtClean="0">
                    <a:solidFill>
                      <a:srgbClr val="FF0000"/>
                    </a:solidFill>
                  </a:rPr>
                  <a:t>7</a:t>
                </a:r>
                <a:endParaRPr lang="en-US" sz="1000" dirty="0">
                  <a:solidFill>
                    <a:srgbClr val="FF0000"/>
                  </a:solidFill>
                </a:endParaRPr>
              </a:p>
            </p:txBody>
          </p:sp>
          <p:sp>
            <p:nvSpPr>
              <p:cNvPr id="38" name="TextBox 37"/>
              <p:cNvSpPr txBox="1"/>
              <p:nvPr/>
            </p:nvSpPr>
            <p:spPr>
              <a:xfrm>
                <a:off x="3255577" y="4849445"/>
                <a:ext cx="228537" cy="253916"/>
              </a:xfrm>
              <a:prstGeom prst="rect">
                <a:avLst/>
              </a:prstGeom>
              <a:noFill/>
              <a:ln>
                <a:solidFill>
                  <a:srgbClr val="FF0000"/>
                </a:solidFill>
              </a:ln>
            </p:spPr>
            <p:txBody>
              <a:bodyPr wrap="square" rtlCol="0">
                <a:spAutoFit/>
              </a:bodyPr>
              <a:lstStyle/>
              <a:p>
                <a:r>
                  <a:rPr lang="en-GB" sz="1000" dirty="0" smtClean="0">
                    <a:solidFill>
                      <a:srgbClr val="FF0000"/>
                    </a:solidFill>
                  </a:rPr>
                  <a:t>9</a:t>
                </a:r>
                <a:endParaRPr lang="en-US" sz="1200" dirty="0">
                  <a:solidFill>
                    <a:srgbClr val="FF0000"/>
                  </a:solidFill>
                </a:endParaRPr>
              </a:p>
            </p:txBody>
          </p:sp>
          <p:pic>
            <p:nvPicPr>
              <p:cNvPr id="11" name="Picture 10"/>
              <p:cNvPicPr>
                <a:picLocks noChangeAspect="1"/>
              </p:cNvPicPr>
              <p:nvPr/>
            </p:nvPicPr>
            <p:blipFill>
              <a:blip r:embed="rId4"/>
              <a:stretch>
                <a:fillRect/>
              </a:stretch>
            </p:blipFill>
            <p:spPr>
              <a:xfrm>
                <a:off x="4528489" y="5437770"/>
                <a:ext cx="2222303" cy="934823"/>
              </a:xfrm>
              <a:prstGeom prst="rect">
                <a:avLst/>
              </a:prstGeom>
            </p:spPr>
          </p:pic>
          <p:pic>
            <p:nvPicPr>
              <p:cNvPr id="14" name="Picture 13"/>
              <p:cNvPicPr>
                <a:picLocks noChangeAspect="1"/>
              </p:cNvPicPr>
              <p:nvPr/>
            </p:nvPicPr>
            <p:blipFill>
              <a:blip r:embed="rId5"/>
              <a:stretch>
                <a:fillRect/>
              </a:stretch>
            </p:blipFill>
            <p:spPr>
              <a:xfrm>
                <a:off x="4517163" y="4224140"/>
                <a:ext cx="2176828" cy="1026921"/>
              </a:xfrm>
              <a:prstGeom prst="rect">
                <a:avLst/>
              </a:prstGeom>
            </p:spPr>
          </p:pic>
          <p:sp>
            <p:nvSpPr>
              <p:cNvPr id="35" name="TextBox 34"/>
              <p:cNvSpPr txBox="1"/>
              <p:nvPr/>
            </p:nvSpPr>
            <p:spPr>
              <a:xfrm>
                <a:off x="3622209" y="5314659"/>
                <a:ext cx="331606" cy="246221"/>
              </a:xfrm>
              <a:prstGeom prst="rect">
                <a:avLst/>
              </a:prstGeom>
              <a:noFill/>
              <a:ln>
                <a:solidFill>
                  <a:srgbClr val="FF0000"/>
                </a:solidFill>
              </a:ln>
            </p:spPr>
            <p:txBody>
              <a:bodyPr wrap="square" rtlCol="0">
                <a:spAutoFit/>
              </a:bodyPr>
              <a:lstStyle/>
              <a:p>
                <a:r>
                  <a:rPr lang="en-GB" sz="1000" dirty="0" smtClean="0">
                    <a:solidFill>
                      <a:srgbClr val="FF0000"/>
                    </a:solidFill>
                  </a:rPr>
                  <a:t>11</a:t>
                </a:r>
                <a:endParaRPr lang="en-US" sz="1200" dirty="0">
                  <a:solidFill>
                    <a:srgbClr val="FF0000"/>
                  </a:solidFill>
                </a:endParaRPr>
              </a:p>
            </p:txBody>
          </p:sp>
          <p:grpSp>
            <p:nvGrpSpPr>
              <p:cNvPr id="49" name="Group 48"/>
              <p:cNvGrpSpPr/>
              <p:nvPr/>
            </p:nvGrpSpPr>
            <p:grpSpPr>
              <a:xfrm>
                <a:off x="3623797" y="5015432"/>
                <a:ext cx="904692" cy="580133"/>
                <a:chOff x="3610582" y="4984460"/>
                <a:chExt cx="904692" cy="580133"/>
              </a:xfrm>
            </p:grpSpPr>
            <p:sp>
              <p:nvSpPr>
                <p:cNvPr id="40" name="TextBox 39"/>
                <p:cNvSpPr txBox="1"/>
                <p:nvPr/>
              </p:nvSpPr>
              <p:spPr>
                <a:xfrm>
                  <a:off x="3610582" y="4984460"/>
                  <a:ext cx="331606" cy="246221"/>
                </a:xfrm>
                <a:prstGeom prst="rect">
                  <a:avLst/>
                </a:prstGeom>
                <a:noFill/>
                <a:ln>
                  <a:solidFill>
                    <a:srgbClr val="FF0000"/>
                  </a:solidFill>
                </a:ln>
              </p:spPr>
              <p:txBody>
                <a:bodyPr wrap="square" rtlCol="0">
                  <a:spAutoFit/>
                </a:bodyPr>
                <a:lstStyle/>
                <a:p>
                  <a:r>
                    <a:rPr lang="en-GB" sz="1000" dirty="0" smtClean="0">
                      <a:solidFill>
                        <a:srgbClr val="FF0000"/>
                      </a:solidFill>
                    </a:rPr>
                    <a:t>10</a:t>
                  </a:r>
                  <a:endParaRPr lang="en-US" sz="1200" dirty="0">
                    <a:solidFill>
                      <a:srgbClr val="FF0000"/>
                    </a:solidFill>
                  </a:endParaRPr>
                </a:p>
              </p:txBody>
            </p:sp>
            <p:cxnSp>
              <p:nvCxnSpPr>
                <p:cNvPr id="48" name="Elbow Connector 47"/>
                <p:cNvCxnSpPr/>
                <p:nvPr/>
              </p:nvCxnSpPr>
              <p:spPr>
                <a:xfrm>
                  <a:off x="3954373" y="5097182"/>
                  <a:ext cx="560901" cy="467411"/>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4059961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ff2bc79a42d4e1134194e983bf134319e6f264"/>
  <p:tag name="CLINAME" val="ᑦᑿᑔᑽᑲᒄᒄᑺᑷᑺᑶᑵ"/>
  <p:tag name="DATETIME" val="ᑈᑀᑇᑀᑃᑁᑂᑃᐱᐱᑂᑆᑋᑁᑄᑡᑞᐱᐹᑘᑞᑥᐼᑃᑋᑁᐺ"/>
  <p:tag name="DONEBY" val="ᑤᑥᑭᑴᑽᑲᒃᑲᐱᑴᒀᑽᒀᑾᑳᒀ"/>
  <p:tag name="IPADDRESS" val="ᑒᑘᑣᑔᑨᑝᑃᑂᑄᑄ"/>
  <p:tag name="APPVER" val="ᑄᐿᑁ"/>
  <p:tag name="RANDOM" val="17"/>
  <p:tag name="CHECKSUM" val="ᑅᑉᑄᑇ"/>
  <p:tag name="ISPRING_RESOURCE_PATHS_HASH_2" val="bb676f2088989847832f8dea20845ed3ced6f7aa"/>
  <p:tag name="MMPROD_NEXTUNIQUEID" val="10009"/>
  <p:tag name="MMPROD_UIDATA" val="&lt;database version=&quot;10.0&quot;&gt;&lt;object type=&quot;1&quot; unique_id=&quot;10001&quot;&gt;&lt;object type=&quot;2&quot; unique_id=&quot;46893&quot;&gt;&lt;object type=&quot;3&quot; unique_id=&quot;55459&quot;&gt;&lt;property id=&quot;20148&quot; value=&quot;5&quot;/&gt;&lt;property id=&quot;20300&quot; value=&quot;Slide 1 - &amp;quot;ST PowerPoint™ Template 16:9&amp;quot;&quot;/&gt;&lt;property id=&quot;20307&quot; value=&quot;257&quot;/&gt;&lt;/object&gt;&lt;object type=&quot;3&quot; unique_id=&quot;55473&quot;&gt;&lt;property id=&quot;20148&quot; value=&quot;5&quot;/&gt;&lt;property id=&quot;20300&quot; value=&quot;Slide 2&quot;/&gt;&lt;property id=&quot;20307&quot; value=&quot;258&quot;/&gt;&lt;/object&gt;&lt;object type=&quot;3&quot; unique_id=&quot;55474&quot;&gt;&lt;property id=&quot;20148&quot; value=&quot;5&quot;/&gt;&lt;property id=&quot;20300&quot; value=&quot;Slide 3&quot;/&gt;&lt;property id=&quot;20307&quot; value=&quot;259&quot;/&gt;&lt;/object&gt;&lt;/object&gt;&lt;object type=&quot;8&quot; unique_id=&quot;46897&quot;&gt;&lt;/object&gt;&lt;/object&gt;&lt;/database&gt;"/>
  <p:tag name="SECTOMILLISECCONVERTED" val="1"/>
</p:tagLst>
</file>

<file path=ppt/theme/theme1.xml><?xml version="1.0" encoding="utf-8"?>
<a:theme xmlns:a="http://schemas.openxmlformats.org/drawingml/2006/main" name="ST PowerPoint Template 16x9">
  <a:themeElements>
    <a:clrScheme name="ST_2016_Theme">
      <a:dk1>
        <a:sysClr val="windowText" lastClr="000000"/>
      </a:dk1>
      <a:lt1>
        <a:sysClr val="window" lastClr="FFFFFF"/>
      </a:lt1>
      <a:dk2>
        <a:srgbClr val="002052"/>
      </a:dk2>
      <a:lt2>
        <a:srgbClr val="EEECE1"/>
      </a:lt2>
      <a:accent1>
        <a:srgbClr val="39A9DC"/>
      </a:accent1>
      <a:accent2>
        <a:srgbClr val="D4007A"/>
      </a:accent2>
      <a:accent3>
        <a:srgbClr val="9C9E9F"/>
      </a:accent3>
      <a:accent4>
        <a:srgbClr val="002052"/>
      </a:accent4>
      <a:accent5>
        <a:srgbClr val="BBCC00"/>
      </a:accent5>
      <a:accent6>
        <a:srgbClr val="002052"/>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a:solidFill>
              <a:schemeClr val="accent6"/>
            </a:solidFill>
          </a:defRPr>
        </a:defPPr>
      </a:lstStyle>
    </a:txDef>
  </a:objectDefaults>
  <a:extraClrSchemeLst/>
  <a:custClrLst>
    <a:custClr name="ST 1 Light Blue">
      <a:srgbClr val="39A9DC"/>
    </a:custClr>
    <a:custClr name="ST 1 Dark Blue">
      <a:srgbClr val="002052"/>
    </a:custClr>
    <a:custClr name="ST 2 Yellow">
      <a:srgbClr val="FFD300"/>
    </a:custClr>
    <a:custClr name="ST 2 Light Green">
      <a:srgbClr val="BBCC00"/>
    </a:custClr>
    <a:custClr name="ST 2 Dark Green">
      <a:srgbClr val="003D14"/>
    </a:custClr>
    <a:custClr name="ST 2 Pink">
      <a:srgbClr val="D4007A"/>
    </a:custClr>
    <a:custClr name="ST 2 Purple">
      <a:srgbClr val="590D58"/>
    </a:custClr>
    <a:custClr name="ST 3 Dark Grey">
      <a:srgbClr val="4F5251"/>
    </a:custClr>
    <a:custClr name="ST 3 Mid Grey">
      <a:srgbClr val="90989E"/>
    </a:custClr>
    <a:custClr name="ST 3 Light Grey">
      <a:srgbClr val="B9C4CA"/>
    </a:custClr>
  </a:custClrLst>
  <a:extLst>
    <a:ext uri="{05A4C25C-085E-4340-85A3-A5531E510DB2}">
      <thm15:themeFamily xmlns:thm15="http://schemas.microsoft.com/office/thememl/2012/main" name="ST_Template_[16-9].potx" id="{97D11962-C632-43B7-9572-4AC26BB21016}" vid="{425482E2-72F4-405A-8E24-E7923F9361D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1798</Words>
  <Application>Microsoft Office PowerPoint</Application>
  <PresentationFormat>Custom</PresentationFormat>
  <Paragraphs>258</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Wingdings</vt:lpstr>
      <vt:lpstr>ST PowerPoint Template 16x9</vt:lpstr>
      <vt:lpstr>PDSC-PACK Creator v0.0.1</vt:lpstr>
      <vt:lpstr>Application Overview</vt:lpstr>
      <vt:lpstr>Used Technologies</vt:lpstr>
      <vt:lpstr>Application Features 1/2</vt:lpstr>
      <vt:lpstr>Application Features 2/2</vt:lpstr>
      <vt:lpstr>Application UI</vt:lpstr>
      <vt:lpstr>Getting started</vt:lpstr>
      <vt:lpstr>Getting started</vt:lpstr>
      <vt:lpstr>Getting started</vt:lpstr>
      <vt:lpstr>Getting started</vt:lpstr>
      <vt:lpstr>Getting started</vt:lpstr>
      <vt:lpstr>Getting started</vt:lpstr>
      <vt:lpstr>Getting started</vt:lpstr>
      <vt:lpstr>Getting started</vt:lpstr>
      <vt:lpstr>Getting started</vt:lpstr>
      <vt:lpstr>Getting started</vt:lpstr>
      <vt:lpstr>Next steps</vt:lpstr>
      <vt:lpstr>CMSIS-Pack Standard Database</vt:lpstr>
      <vt:lpstr>Database Overview</vt:lpstr>
      <vt:lpstr>Database Overview</vt:lpstr>
      <vt:lpstr>Database Manager Overview</vt:lpstr>
      <vt:lpstr>Database Manager Overview</vt:lpstr>
      <vt:lpstr>Database Overview</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2019-07-15T08:59:19Z</dcterms:created>
  <dcterms:modified xsi:type="dcterms:W3CDTF">2019-07-25T16:04:20Z</dcterms:modified>
</cp:coreProperties>
</file>